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3" r:id="rId4"/>
    <p:sldId id="260" r:id="rId5"/>
    <p:sldId id="259" r:id="rId6"/>
    <p:sldId id="264" r:id="rId7"/>
    <p:sldId id="257" r:id="rId8"/>
    <p:sldId id="258" r:id="rId9"/>
    <p:sldId id="261" r:id="rId10"/>
    <p:sldId id="262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AF06C-D164-45A2-8B60-CADAE1CF823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2E2A03-1FC3-4EA9-9675-E991E6A9D4A7}">
      <dgm:prSet phldrT="[Текст]"/>
      <dgm:spPr/>
      <dgm:t>
        <a:bodyPr/>
        <a:lstStyle/>
        <a:p>
          <a:r>
            <a:rPr lang="ru-RU" dirty="0" smtClean="0"/>
            <a:t>детерминизм</a:t>
          </a:r>
          <a:endParaRPr lang="ru-RU" dirty="0"/>
        </a:p>
      </dgm:t>
    </dgm:pt>
    <dgm:pt modelId="{66514538-E6A7-4E67-89B2-09023CC2C9D4}" type="parTrans" cxnId="{620C7A6C-CFD5-4CAB-A4E6-287A6A37B420}">
      <dgm:prSet/>
      <dgm:spPr/>
      <dgm:t>
        <a:bodyPr/>
        <a:lstStyle/>
        <a:p>
          <a:endParaRPr lang="ru-RU"/>
        </a:p>
      </dgm:t>
    </dgm:pt>
    <dgm:pt modelId="{2F386090-4825-4DB6-BB26-B2FA67245465}" type="sibTrans" cxnId="{620C7A6C-CFD5-4CAB-A4E6-287A6A37B420}">
      <dgm:prSet/>
      <dgm:spPr/>
      <dgm:t>
        <a:bodyPr/>
        <a:lstStyle/>
        <a:p>
          <a:endParaRPr lang="ru-RU"/>
        </a:p>
      </dgm:t>
    </dgm:pt>
    <dgm:pt modelId="{7FE2F951-4D1C-4B54-92DD-CECAA8AF4878}">
      <dgm:prSet phldrT="[Текст]"/>
      <dgm:spPr/>
      <dgm:t>
        <a:bodyPr/>
        <a:lstStyle/>
        <a:p>
          <a:r>
            <a:rPr lang="ru-RU" dirty="0" smtClean="0"/>
            <a:t>философское сомнение</a:t>
          </a:r>
          <a:endParaRPr lang="ru-RU" dirty="0"/>
        </a:p>
      </dgm:t>
    </dgm:pt>
    <dgm:pt modelId="{B3EE9E48-4C5A-4630-8C6C-AC2C6CE8EC96}" type="parTrans" cxnId="{5F4CE405-85A4-4E64-947E-DDD36C790929}">
      <dgm:prSet/>
      <dgm:spPr/>
      <dgm:t>
        <a:bodyPr/>
        <a:lstStyle/>
        <a:p>
          <a:endParaRPr lang="ru-RU"/>
        </a:p>
      </dgm:t>
    </dgm:pt>
    <dgm:pt modelId="{98877FA0-63F6-4AE4-B7F8-295E095B9E54}" type="sibTrans" cxnId="{5F4CE405-85A4-4E64-947E-DDD36C790929}">
      <dgm:prSet/>
      <dgm:spPr/>
      <dgm:t>
        <a:bodyPr/>
        <a:lstStyle/>
        <a:p>
          <a:endParaRPr lang="ru-RU"/>
        </a:p>
      </dgm:t>
    </dgm:pt>
    <dgm:pt modelId="{61A4CB67-4288-4F99-B124-D7E67AFA8195}">
      <dgm:prSet phldrT="[Текст]"/>
      <dgm:spPr/>
      <dgm:t>
        <a:bodyPr/>
        <a:lstStyle/>
        <a:p>
          <a:r>
            <a:rPr lang="ru-RU" dirty="0" smtClean="0"/>
            <a:t>научные манипуляции</a:t>
          </a:r>
          <a:endParaRPr lang="ru-RU" dirty="0"/>
        </a:p>
      </dgm:t>
    </dgm:pt>
    <dgm:pt modelId="{1A1EC55A-486D-47B8-BC59-CFDDE3FDECFB}" type="parTrans" cxnId="{624BA76B-BAA2-427B-AF79-212FAF4AECC2}">
      <dgm:prSet/>
      <dgm:spPr/>
      <dgm:t>
        <a:bodyPr/>
        <a:lstStyle/>
        <a:p>
          <a:endParaRPr lang="ru-RU"/>
        </a:p>
      </dgm:t>
    </dgm:pt>
    <dgm:pt modelId="{C8239F3E-2FEA-4D72-8392-A949783F4CF7}" type="sibTrans" cxnId="{624BA76B-BAA2-427B-AF79-212FAF4AECC2}">
      <dgm:prSet/>
      <dgm:spPr/>
      <dgm:t>
        <a:bodyPr/>
        <a:lstStyle/>
        <a:p>
          <a:endParaRPr lang="ru-RU"/>
        </a:p>
      </dgm:t>
    </dgm:pt>
    <dgm:pt modelId="{BB65E0DD-D5D5-44BC-8FB7-F42ABA57249D}">
      <dgm:prSet phldrT="[Текст]"/>
      <dgm:spPr/>
      <dgm:t>
        <a:bodyPr/>
        <a:lstStyle/>
        <a:p>
          <a:r>
            <a:rPr lang="ru-RU" dirty="0" smtClean="0"/>
            <a:t>эмпиризм   </a:t>
          </a:r>
          <a:endParaRPr lang="ru-RU" dirty="0"/>
        </a:p>
      </dgm:t>
    </dgm:pt>
    <dgm:pt modelId="{9C09D797-A717-456A-8F6F-02555FFB53ED}" type="parTrans" cxnId="{EDF472EF-6864-4D68-9BC6-F7FCF631225F}">
      <dgm:prSet/>
      <dgm:spPr/>
      <dgm:t>
        <a:bodyPr/>
        <a:lstStyle/>
        <a:p>
          <a:endParaRPr lang="ru-RU"/>
        </a:p>
      </dgm:t>
    </dgm:pt>
    <dgm:pt modelId="{2AA4D65D-42B8-4BC6-B3C5-3065876524BA}" type="sibTrans" cxnId="{EDF472EF-6864-4D68-9BC6-F7FCF631225F}">
      <dgm:prSet/>
      <dgm:spPr/>
      <dgm:t>
        <a:bodyPr/>
        <a:lstStyle/>
        <a:p>
          <a:endParaRPr lang="ru-RU"/>
        </a:p>
      </dgm:t>
    </dgm:pt>
    <dgm:pt modelId="{E5ACABCA-684A-437D-9A58-139419B13722}">
      <dgm:prSet phldrT="[Текст]"/>
      <dgm:spPr/>
      <dgm:t>
        <a:bodyPr/>
        <a:lstStyle/>
        <a:p>
          <a:r>
            <a:rPr lang="ru-RU" dirty="0" smtClean="0"/>
            <a:t>парсимония </a:t>
          </a:r>
          <a:endParaRPr lang="ru-RU" dirty="0"/>
        </a:p>
      </dgm:t>
    </dgm:pt>
    <dgm:pt modelId="{99442B91-9D07-476A-8C86-91679D7B80F7}" type="parTrans" cxnId="{A3878416-BDFB-4736-B3C8-1E4A9F52DEF6}">
      <dgm:prSet/>
      <dgm:spPr/>
      <dgm:t>
        <a:bodyPr/>
        <a:lstStyle/>
        <a:p>
          <a:endParaRPr lang="ru-RU"/>
        </a:p>
      </dgm:t>
    </dgm:pt>
    <dgm:pt modelId="{6EC0626F-8649-47CF-9954-55754C4040A2}" type="sibTrans" cxnId="{A3878416-BDFB-4736-B3C8-1E4A9F52DEF6}">
      <dgm:prSet/>
      <dgm:spPr/>
      <dgm:t>
        <a:bodyPr/>
        <a:lstStyle/>
        <a:p>
          <a:endParaRPr lang="ru-RU"/>
        </a:p>
      </dgm:t>
    </dgm:pt>
    <dgm:pt modelId="{0CAE3358-58F2-4A40-8AD8-BF96EFD115C2}" type="pres">
      <dgm:prSet presAssocID="{83BAF06C-D164-45A2-8B60-CADAE1CF82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2EA34E-63A2-4C4F-B369-D0C71C851089}" type="pres">
      <dgm:prSet presAssocID="{6D2E2A03-1FC3-4EA9-9675-E991E6A9D4A7}" presName="node" presStyleLbl="node1" presStyleIdx="0" presStyleCnt="5" custScaleX="123776" custScaleY="108909" custRadScaleRad="100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5E973-63C5-4E01-A4B9-FAC285EA3E36}" type="pres">
      <dgm:prSet presAssocID="{6D2E2A03-1FC3-4EA9-9675-E991E6A9D4A7}" presName="spNode" presStyleCnt="0"/>
      <dgm:spPr/>
    </dgm:pt>
    <dgm:pt modelId="{09E7F5A7-7FC1-4C41-9DD6-E7C87F17CD98}" type="pres">
      <dgm:prSet presAssocID="{2F386090-4825-4DB6-BB26-B2FA6724546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5A951B2-34D6-4269-82B4-6D60C1352CEF}" type="pres">
      <dgm:prSet presAssocID="{7FE2F951-4D1C-4B54-92DD-CECAA8AF4878}" presName="node" presStyleLbl="node1" presStyleIdx="1" presStyleCnt="5" custScaleX="124816" custScaleY="117985" custRadScaleRad="99515" custRadScaleInc="2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074E4-B597-469F-B36C-36D3B5AD09A5}" type="pres">
      <dgm:prSet presAssocID="{7FE2F951-4D1C-4B54-92DD-CECAA8AF4878}" presName="spNode" presStyleCnt="0"/>
      <dgm:spPr/>
    </dgm:pt>
    <dgm:pt modelId="{7C4B44EC-74D2-4E72-A134-8BE0F8CB0B78}" type="pres">
      <dgm:prSet presAssocID="{98877FA0-63F6-4AE4-B7F8-295E095B9E5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394C9B0-0017-4DDE-B401-D147C4B89FCC}" type="pres">
      <dgm:prSet presAssocID="{E5ACABCA-684A-437D-9A58-139419B13722}" presName="node" presStyleLbl="node1" presStyleIdx="2" presStyleCnt="5" custScaleX="116903" custScaleY="117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2C9B0-CC04-481A-86D5-F34575427558}" type="pres">
      <dgm:prSet presAssocID="{E5ACABCA-684A-437D-9A58-139419B13722}" presName="spNode" presStyleCnt="0"/>
      <dgm:spPr/>
    </dgm:pt>
    <dgm:pt modelId="{B4C3D6AC-F295-44DD-B3C3-2ABAA61F3B96}" type="pres">
      <dgm:prSet presAssocID="{6EC0626F-8649-47CF-9954-55754C4040A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6D35C0D-9071-4BE7-92A8-7885F60AAD58}" type="pres">
      <dgm:prSet presAssocID="{61A4CB67-4288-4F99-B124-D7E67AFA8195}" presName="node" presStyleLbl="node1" presStyleIdx="3" presStyleCnt="5" custScaleX="123327" custScaleY="119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00FFD-613D-4D02-9EEC-03610E23EB10}" type="pres">
      <dgm:prSet presAssocID="{61A4CB67-4288-4F99-B124-D7E67AFA8195}" presName="spNode" presStyleCnt="0"/>
      <dgm:spPr/>
    </dgm:pt>
    <dgm:pt modelId="{515DA342-0261-4635-844D-475B3AE2BF11}" type="pres">
      <dgm:prSet presAssocID="{C8239F3E-2FEA-4D72-8392-A949783F4CF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0D7B3EE-E4C1-4D6C-929A-42A2092519F7}" type="pres">
      <dgm:prSet presAssocID="{BB65E0DD-D5D5-44BC-8FB7-F42ABA57249D}" presName="node" presStyleLbl="node1" presStyleIdx="4" presStyleCnt="5" custScaleX="123755" custScaleY="118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19A47-7DA1-4F81-BF71-55A7705B9DD8}" type="pres">
      <dgm:prSet presAssocID="{BB65E0DD-D5D5-44BC-8FB7-F42ABA57249D}" presName="spNode" presStyleCnt="0"/>
      <dgm:spPr/>
    </dgm:pt>
    <dgm:pt modelId="{1E261016-65D2-4BA7-A224-8673511BDA5A}" type="pres">
      <dgm:prSet presAssocID="{2AA4D65D-42B8-4BC6-B3C5-3065876524B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B3EB198-3269-4E28-86D7-C3D3DB89FA3A}" type="presOf" srcId="{61A4CB67-4288-4F99-B124-D7E67AFA8195}" destId="{76D35C0D-9071-4BE7-92A8-7885F60AAD58}" srcOrd="0" destOrd="0" presId="urn:microsoft.com/office/officeart/2005/8/layout/cycle6"/>
    <dgm:cxn modelId="{EDF472EF-6864-4D68-9BC6-F7FCF631225F}" srcId="{83BAF06C-D164-45A2-8B60-CADAE1CF8236}" destId="{BB65E0DD-D5D5-44BC-8FB7-F42ABA57249D}" srcOrd="4" destOrd="0" parTransId="{9C09D797-A717-456A-8F6F-02555FFB53ED}" sibTransId="{2AA4D65D-42B8-4BC6-B3C5-3065876524BA}"/>
    <dgm:cxn modelId="{A3878416-BDFB-4736-B3C8-1E4A9F52DEF6}" srcId="{83BAF06C-D164-45A2-8B60-CADAE1CF8236}" destId="{E5ACABCA-684A-437D-9A58-139419B13722}" srcOrd="2" destOrd="0" parTransId="{99442B91-9D07-476A-8C86-91679D7B80F7}" sibTransId="{6EC0626F-8649-47CF-9954-55754C4040A2}"/>
    <dgm:cxn modelId="{624BA76B-BAA2-427B-AF79-212FAF4AECC2}" srcId="{83BAF06C-D164-45A2-8B60-CADAE1CF8236}" destId="{61A4CB67-4288-4F99-B124-D7E67AFA8195}" srcOrd="3" destOrd="0" parTransId="{1A1EC55A-486D-47B8-BC59-CFDDE3FDECFB}" sibTransId="{C8239F3E-2FEA-4D72-8392-A949783F4CF7}"/>
    <dgm:cxn modelId="{69C4BB5E-B02B-4928-BC50-11C7D14E6B67}" type="presOf" srcId="{7FE2F951-4D1C-4B54-92DD-CECAA8AF4878}" destId="{45A951B2-34D6-4269-82B4-6D60C1352CEF}" srcOrd="0" destOrd="0" presId="urn:microsoft.com/office/officeart/2005/8/layout/cycle6"/>
    <dgm:cxn modelId="{132BB775-C061-4BE8-80F1-383B3A3F8901}" type="presOf" srcId="{2F386090-4825-4DB6-BB26-B2FA67245465}" destId="{09E7F5A7-7FC1-4C41-9DD6-E7C87F17CD98}" srcOrd="0" destOrd="0" presId="urn:microsoft.com/office/officeart/2005/8/layout/cycle6"/>
    <dgm:cxn modelId="{298944F8-0469-408C-BA6B-908E38C47A3F}" type="presOf" srcId="{98877FA0-63F6-4AE4-B7F8-295E095B9E54}" destId="{7C4B44EC-74D2-4E72-A134-8BE0F8CB0B78}" srcOrd="0" destOrd="0" presId="urn:microsoft.com/office/officeart/2005/8/layout/cycle6"/>
    <dgm:cxn modelId="{C5499747-B2BB-46D6-9272-364332D0E438}" type="presOf" srcId="{E5ACABCA-684A-437D-9A58-139419B13722}" destId="{5394C9B0-0017-4DDE-B401-D147C4B89FCC}" srcOrd="0" destOrd="0" presId="urn:microsoft.com/office/officeart/2005/8/layout/cycle6"/>
    <dgm:cxn modelId="{EF66B8B1-601B-4D47-B2B1-9EA715FD3B05}" type="presOf" srcId="{C8239F3E-2FEA-4D72-8392-A949783F4CF7}" destId="{515DA342-0261-4635-844D-475B3AE2BF11}" srcOrd="0" destOrd="0" presId="urn:microsoft.com/office/officeart/2005/8/layout/cycle6"/>
    <dgm:cxn modelId="{3CE84430-798B-409B-AB95-FB5C0A878F6B}" type="presOf" srcId="{2AA4D65D-42B8-4BC6-B3C5-3065876524BA}" destId="{1E261016-65D2-4BA7-A224-8673511BDA5A}" srcOrd="0" destOrd="0" presId="urn:microsoft.com/office/officeart/2005/8/layout/cycle6"/>
    <dgm:cxn modelId="{534228E0-FEF8-4673-8AA5-3230F23A78E2}" type="presOf" srcId="{83BAF06C-D164-45A2-8B60-CADAE1CF8236}" destId="{0CAE3358-58F2-4A40-8AD8-BF96EFD115C2}" srcOrd="0" destOrd="0" presId="urn:microsoft.com/office/officeart/2005/8/layout/cycle6"/>
    <dgm:cxn modelId="{620C7A6C-CFD5-4CAB-A4E6-287A6A37B420}" srcId="{83BAF06C-D164-45A2-8B60-CADAE1CF8236}" destId="{6D2E2A03-1FC3-4EA9-9675-E991E6A9D4A7}" srcOrd="0" destOrd="0" parTransId="{66514538-E6A7-4E67-89B2-09023CC2C9D4}" sibTransId="{2F386090-4825-4DB6-BB26-B2FA67245465}"/>
    <dgm:cxn modelId="{654005D5-888E-4F8A-BC90-0A2AE9488A13}" type="presOf" srcId="{6EC0626F-8649-47CF-9954-55754C4040A2}" destId="{B4C3D6AC-F295-44DD-B3C3-2ABAA61F3B96}" srcOrd="0" destOrd="0" presId="urn:microsoft.com/office/officeart/2005/8/layout/cycle6"/>
    <dgm:cxn modelId="{5F4CE405-85A4-4E64-947E-DDD36C790929}" srcId="{83BAF06C-D164-45A2-8B60-CADAE1CF8236}" destId="{7FE2F951-4D1C-4B54-92DD-CECAA8AF4878}" srcOrd="1" destOrd="0" parTransId="{B3EE9E48-4C5A-4630-8C6C-AC2C6CE8EC96}" sibTransId="{98877FA0-63F6-4AE4-B7F8-295E095B9E54}"/>
    <dgm:cxn modelId="{8B268A3D-FD44-4633-A5B7-D2AB2DB99809}" type="presOf" srcId="{BB65E0DD-D5D5-44BC-8FB7-F42ABA57249D}" destId="{80D7B3EE-E4C1-4D6C-929A-42A2092519F7}" srcOrd="0" destOrd="0" presId="urn:microsoft.com/office/officeart/2005/8/layout/cycle6"/>
    <dgm:cxn modelId="{3A664FAE-B92E-4C14-B020-C365C5BDABA6}" type="presOf" srcId="{6D2E2A03-1FC3-4EA9-9675-E991E6A9D4A7}" destId="{072EA34E-63A2-4C4F-B369-D0C71C851089}" srcOrd="0" destOrd="0" presId="urn:microsoft.com/office/officeart/2005/8/layout/cycle6"/>
    <dgm:cxn modelId="{60277DCF-38D8-4417-81AA-91611A70C03B}" type="presParOf" srcId="{0CAE3358-58F2-4A40-8AD8-BF96EFD115C2}" destId="{072EA34E-63A2-4C4F-B369-D0C71C851089}" srcOrd="0" destOrd="0" presId="urn:microsoft.com/office/officeart/2005/8/layout/cycle6"/>
    <dgm:cxn modelId="{2DF2925C-B01A-4950-9010-95D95D575F9E}" type="presParOf" srcId="{0CAE3358-58F2-4A40-8AD8-BF96EFD115C2}" destId="{5225E973-63C5-4E01-A4B9-FAC285EA3E36}" srcOrd="1" destOrd="0" presId="urn:microsoft.com/office/officeart/2005/8/layout/cycle6"/>
    <dgm:cxn modelId="{9F358EF2-2F65-4C89-9CC8-64F51AB27206}" type="presParOf" srcId="{0CAE3358-58F2-4A40-8AD8-BF96EFD115C2}" destId="{09E7F5A7-7FC1-4C41-9DD6-E7C87F17CD98}" srcOrd="2" destOrd="0" presId="urn:microsoft.com/office/officeart/2005/8/layout/cycle6"/>
    <dgm:cxn modelId="{89AA5E14-91A6-4B3E-BC2E-2289DD295B03}" type="presParOf" srcId="{0CAE3358-58F2-4A40-8AD8-BF96EFD115C2}" destId="{45A951B2-34D6-4269-82B4-6D60C1352CEF}" srcOrd="3" destOrd="0" presId="urn:microsoft.com/office/officeart/2005/8/layout/cycle6"/>
    <dgm:cxn modelId="{3702F433-C8C3-4974-A316-1C2910B3F70D}" type="presParOf" srcId="{0CAE3358-58F2-4A40-8AD8-BF96EFD115C2}" destId="{207074E4-B597-469F-B36C-36D3B5AD09A5}" srcOrd="4" destOrd="0" presId="urn:microsoft.com/office/officeart/2005/8/layout/cycle6"/>
    <dgm:cxn modelId="{03E12F62-D3BD-49A1-AE23-9182DC3E4750}" type="presParOf" srcId="{0CAE3358-58F2-4A40-8AD8-BF96EFD115C2}" destId="{7C4B44EC-74D2-4E72-A134-8BE0F8CB0B78}" srcOrd="5" destOrd="0" presId="urn:microsoft.com/office/officeart/2005/8/layout/cycle6"/>
    <dgm:cxn modelId="{405A9F56-4FAA-4342-B901-E30095C837AA}" type="presParOf" srcId="{0CAE3358-58F2-4A40-8AD8-BF96EFD115C2}" destId="{5394C9B0-0017-4DDE-B401-D147C4B89FCC}" srcOrd="6" destOrd="0" presId="urn:microsoft.com/office/officeart/2005/8/layout/cycle6"/>
    <dgm:cxn modelId="{99E3CE0B-503C-428D-B152-38281FB9820C}" type="presParOf" srcId="{0CAE3358-58F2-4A40-8AD8-BF96EFD115C2}" destId="{02A2C9B0-CC04-481A-86D5-F34575427558}" srcOrd="7" destOrd="0" presId="urn:microsoft.com/office/officeart/2005/8/layout/cycle6"/>
    <dgm:cxn modelId="{E6B01C65-BADD-4936-9F91-AFA2BB207FF4}" type="presParOf" srcId="{0CAE3358-58F2-4A40-8AD8-BF96EFD115C2}" destId="{B4C3D6AC-F295-44DD-B3C3-2ABAA61F3B96}" srcOrd="8" destOrd="0" presId="urn:microsoft.com/office/officeart/2005/8/layout/cycle6"/>
    <dgm:cxn modelId="{B9C04B73-2995-445F-887F-B5DC435D61E6}" type="presParOf" srcId="{0CAE3358-58F2-4A40-8AD8-BF96EFD115C2}" destId="{76D35C0D-9071-4BE7-92A8-7885F60AAD58}" srcOrd="9" destOrd="0" presId="urn:microsoft.com/office/officeart/2005/8/layout/cycle6"/>
    <dgm:cxn modelId="{F01A9DF2-F9A2-436A-987C-9419D2E9E8B5}" type="presParOf" srcId="{0CAE3358-58F2-4A40-8AD8-BF96EFD115C2}" destId="{D3D00FFD-613D-4D02-9EEC-03610E23EB10}" srcOrd="10" destOrd="0" presId="urn:microsoft.com/office/officeart/2005/8/layout/cycle6"/>
    <dgm:cxn modelId="{5B1A0C9F-0043-48D0-A4E3-2B3784683364}" type="presParOf" srcId="{0CAE3358-58F2-4A40-8AD8-BF96EFD115C2}" destId="{515DA342-0261-4635-844D-475B3AE2BF11}" srcOrd="11" destOrd="0" presId="urn:microsoft.com/office/officeart/2005/8/layout/cycle6"/>
    <dgm:cxn modelId="{80F0D13C-F96E-4153-9D85-20FC74C3D48E}" type="presParOf" srcId="{0CAE3358-58F2-4A40-8AD8-BF96EFD115C2}" destId="{80D7B3EE-E4C1-4D6C-929A-42A2092519F7}" srcOrd="12" destOrd="0" presId="urn:microsoft.com/office/officeart/2005/8/layout/cycle6"/>
    <dgm:cxn modelId="{23C1627A-7F11-4AF4-BB35-7C2417E43C8B}" type="presParOf" srcId="{0CAE3358-58F2-4A40-8AD8-BF96EFD115C2}" destId="{85519A47-7DA1-4F81-BF71-55A7705B9DD8}" srcOrd="13" destOrd="0" presId="urn:microsoft.com/office/officeart/2005/8/layout/cycle6"/>
    <dgm:cxn modelId="{322BE779-AD76-4B8D-BA8B-8A0F3E2994A4}" type="presParOf" srcId="{0CAE3358-58F2-4A40-8AD8-BF96EFD115C2}" destId="{1E261016-65D2-4BA7-A224-8673511BDA5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BAF06C-D164-45A2-8B60-CADAE1CF823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2E2A03-1FC3-4EA9-9675-E991E6A9D4A7}">
      <dgm:prSet phldrT="[Текст]"/>
      <dgm:spPr/>
      <dgm:t>
        <a:bodyPr/>
        <a:lstStyle/>
        <a:p>
          <a:r>
            <a:rPr lang="ru-RU" dirty="0" smtClean="0"/>
            <a:t>прикладной</a:t>
          </a:r>
          <a:endParaRPr lang="ru-RU" dirty="0"/>
        </a:p>
      </dgm:t>
    </dgm:pt>
    <dgm:pt modelId="{66514538-E6A7-4E67-89B2-09023CC2C9D4}" type="parTrans" cxnId="{620C7A6C-CFD5-4CAB-A4E6-287A6A37B420}">
      <dgm:prSet/>
      <dgm:spPr/>
      <dgm:t>
        <a:bodyPr/>
        <a:lstStyle/>
        <a:p>
          <a:endParaRPr lang="ru-RU"/>
        </a:p>
      </dgm:t>
    </dgm:pt>
    <dgm:pt modelId="{2F386090-4825-4DB6-BB26-B2FA67245465}" type="sibTrans" cxnId="{620C7A6C-CFD5-4CAB-A4E6-287A6A37B420}">
      <dgm:prSet/>
      <dgm:spPr/>
      <dgm:t>
        <a:bodyPr/>
        <a:lstStyle/>
        <a:p>
          <a:endParaRPr lang="ru-RU"/>
        </a:p>
      </dgm:t>
    </dgm:pt>
    <dgm:pt modelId="{7FE2F951-4D1C-4B54-92DD-CECAA8AF4878}">
      <dgm:prSet phldrT="[Текст]"/>
      <dgm:spPr/>
      <dgm:t>
        <a:bodyPr/>
        <a:lstStyle/>
        <a:p>
          <a:r>
            <a:rPr lang="ru-RU" dirty="0" smtClean="0"/>
            <a:t>поведенческий</a:t>
          </a:r>
          <a:endParaRPr lang="ru-RU" dirty="0"/>
        </a:p>
      </dgm:t>
    </dgm:pt>
    <dgm:pt modelId="{B3EE9E48-4C5A-4630-8C6C-AC2C6CE8EC96}" type="parTrans" cxnId="{5F4CE405-85A4-4E64-947E-DDD36C790929}">
      <dgm:prSet/>
      <dgm:spPr/>
      <dgm:t>
        <a:bodyPr/>
        <a:lstStyle/>
        <a:p>
          <a:endParaRPr lang="ru-RU"/>
        </a:p>
      </dgm:t>
    </dgm:pt>
    <dgm:pt modelId="{98877FA0-63F6-4AE4-B7F8-295E095B9E54}" type="sibTrans" cxnId="{5F4CE405-85A4-4E64-947E-DDD36C790929}">
      <dgm:prSet/>
      <dgm:spPr/>
      <dgm:t>
        <a:bodyPr/>
        <a:lstStyle/>
        <a:p>
          <a:endParaRPr lang="ru-RU"/>
        </a:p>
      </dgm:t>
    </dgm:pt>
    <dgm:pt modelId="{61A4CB67-4288-4F99-B124-D7E67AFA8195}">
      <dgm:prSet phldrT="[Текст]"/>
      <dgm:spPr/>
      <dgm:t>
        <a:bodyPr/>
        <a:lstStyle/>
        <a:p>
          <a:r>
            <a:rPr lang="ru-RU" dirty="0" smtClean="0"/>
            <a:t>Технологический </a:t>
          </a:r>
          <a:endParaRPr lang="ru-RU" dirty="0"/>
        </a:p>
      </dgm:t>
    </dgm:pt>
    <dgm:pt modelId="{1A1EC55A-486D-47B8-BC59-CFDDE3FDECFB}" type="parTrans" cxnId="{624BA76B-BAA2-427B-AF79-212FAF4AECC2}">
      <dgm:prSet/>
      <dgm:spPr/>
      <dgm:t>
        <a:bodyPr/>
        <a:lstStyle/>
        <a:p>
          <a:endParaRPr lang="ru-RU"/>
        </a:p>
      </dgm:t>
    </dgm:pt>
    <dgm:pt modelId="{C8239F3E-2FEA-4D72-8392-A949783F4CF7}" type="sibTrans" cxnId="{624BA76B-BAA2-427B-AF79-212FAF4AECC2}">
      <dgm:prSet/>
      <dgm:spPr/>
      <dgm:t>
        <a:bodyPr/>
        <a:lstStyle/>
        <a:p>
          <a:endParaRPr lang="ru-RU"/>
        </a:p>
      </dgm:t>
    </dgm:pt>
    <dgm:pt modelId="{BB65E0DD-D5D5-44BC-8FB7-F42ABA57249D}">
      <dgm:prSet phldrT="[Текст]"/>
      <dgm:spPr/>
      <dgm:t>
        <a:bodyPr/>
        <a:lstStyle/>
        <a:p>
          <a:r>
            <a:rPr lang="ru-RU" dirty="0" smtClean="0"/>
            <a:t>Концептуальный  </a:t>
          </a:r>
          <a:endParaRPr lang="ru-RU" dirty="0"/>
        </a:p>
      </dgm:t>
    </dgm:pt>
    <dgm:pt modelId="{9C09D797-A717-456A-8F6F-02555FFB53ED}" type="parTrans" cxnId="{EDF472EF-6864-4D68-9BC6-F7FCF631225F}">
      <dgm:prSet/>
      <dgm:spPr/>
      <dgm:t>
        <a:bodyPr/>
        <a:lstStyle/>
        <a:p>
          <a:endParaRPr lang="ru-RU"/>
        </a:p>
      </dgm:t>
    </dgm:pt>
    <dgm:pt modelId="{2AA4D65D-42B8-4BC6-B3C5-3065876524BA}" type="sibTrans" cxnId="{EDF472EF-6864-4D68-9BC6-F7FCF631225F}">
      <dgm:prSet/>
      <dgm:spPr/>
      <dgm:t>
        <a:bodyPr/>
        <a:lstStyle/>
        <a:p>
          <a:endParaRPr lang="ru-RU"/>
        </a:p>
      </dgm:t>
    </dgm:pt>
    <dgm:pt modelId="{820D95B0-738F-4556-8618-4FEF501603D0}">
      <dgm:prSet phldrT="[Текст]"/>
      <dgm:spPr/>
      <dgm:t>
        <a:bodyPr/>
        <a:lstStyle/>
        <a:p>
          <a:r>
            <a:rPr lang="ru-RU" dirty="0" smtClean="0"/>
            <a:t>Эффективный </a:t>
          </a:r>
          <a:endParaRPr lang="ru-RU" dirty="0"/>
        </a:p>
      </dgm:t>
    </dgm:pt>
    <dgm:pt modelId="{F3B12A07-2934-42F8-8739-27380C8B36D1}" type="parTrans" cxnId="{95B75ADF-F1BB-41CA-961F-45CD59C2380E}">
      <dgm:prSet/>
      <dgm:spPr/>
      <dgm:t>
        <a:bodyPr/>
        <a:lstStyle/>
        <a:p>
          <a:endParaRPr lang="ru-RU"/>
        </a:p>
      </dgm:t>
    </dgm:pt>
    <dgm:pt modelId="{58837C48-0AF9-402A-9E47-DA79BF695784}" type="sibTrans" cxnId="{95B75ADF-F1BB-41CA-961F-45CD59C2380E}">
      <dgm:prSet/>
      <dgm:spPr/>
      <dgm:t>
        <a:bodyPr/>
        <a:lstStyle/>
        <a:p>
          <a:endParaRPr lang="ru-RU"/>
        </a:p>
      </dgm:t>
    </dgm:pt>
    <dgm:pt modelId="{E5ACABCA-684A-437D-9A58-139419B13722}">
      <dgm:prSet phldrT="[Текст]"/>
      <dgm:spPr/>
      <dgm:t>
        <a:bodyPr/>
        <a:lstStyle/>
        <a:p>
          <a:r>
            <a:rPr lang="ru-RU" dirty="0" smtClean="0"/>
            <a:t>Аналитический </a:t>
          </a:r>
          <a:endParaRPr lang="ru-RU" dirty="0"/>
        </a:p>
      </dgm:t>
    </dgm:pt>
    <dgm:pt modelId="{99442B91-9D07-476A-8C86-91679D7B80F7}" type="parTrans" cxnId="{A3878416-BDFB-4736-B3C8-1E4A9F52DEF6}">
      <dgm:prSet/>
      <dgm:spPr/>
      <dgm:t>
        <a:bodyPr/>
        <a:lstStyle/>
        <a:p>
          <a:endParaRPr lang="ru-RU"/>
        </a:p>
      </dgm:t>
    </dgm:pt>
    <dgm:pt modelId="{6EC0626F-8649-47CF-9954-55754C4040A2}" type="sibTrans" cxnId="{A3878416-BDFB-4736-B3C8-1E4A9F52DEF6}">
      <dgm:prSet/>
      <dgm:spPr/>
      <dgm:t>
        <a:bodyPr/>
        <a:lstStyle/>
        <a:p>
          <a:endParaRPr lang="ru-RU"/>
        </a:p>
      </dgm:t>
    </dgm:pt>
    <dgm:pt modelId="{91BDB667-9B5B-4548-BFB3-CB27305A6733}">
      <dgm:prSet phldrT="[Текст]"/>
      <dgm:spPr/>
      <dgm:t>
        <a:bodyPr/>
        <a:lstStyle/>
        <a:p>
          <a:r>
            <a:rPr lang="ru-RU" dirty="0" smtClean="0"/>
            <a:t>Общий </a:t>
          </a:r>
          <a:endParaRPr lang="ru-RU" dirty="0"/>
        </a:p>
      </dgm:t>
    </dgm:pt>
    <dgm:pt modelId="{E8177DE7-91BE-4A5D-B61C-2BB917DF5A1B}" type="parTrans" cxnId="{2FFE85D2-104B-4879-8C2F-E9FCD13D0096}">
      <dgm:prSet/>
      <dgm:spPr/>
      <dgm:t>
        <a:bodyPr/>
        <a:lstStyle/>
        <a:p>
          <a:endParaRPr lang="ru-RU"/>
        </a:p>
      </dgm:t>
    </dgm:pt>
    <dgm:pt modelId="{206D7A97-AAEA-4147-B51A-5F45FEEC89E8}" type="sibTrans" cxnId="{2FFE85D2-104B-4879-8C2F-E9FCD13D0096}">
      <dgm:prSet/>
      <dgm:spPr/>
      <dgm:t>
        <a:bodyPr/>
        <a:lstStyle/>
        <a:p>
          <a:endParaRPr lang="ru-RU"/>
        </a:p>
      </dgm:t>
    </dgm:pt>
    <dgm:pt modelId="{0CAE3358-58F2-4A40-8AD8-BF96EFD115C2}" type="pres">
      <dgm:prSet presAssocID="{83BAF06C-D164-45A2-8B60-CADAE1CF82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2EA34E-63A2-4C4F-B369-D0C71C851089}" type="pres">
      <dgm:prSet presAssocID="{6D2E2A03-1FC3-4EA9-9675-E991E6A9D4A7}" presName="node" presStyleLbl="node1" presStyleIdx="0" presStyleCnt="7" custScaleX="123776" custScaleY="108909" custRadScaleRad="100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5E973-63C5-4E01-A4B9-FAC285EA3E36}" type="pres">
      <dgm:prSet presAssocID="{6D2E2A03-1FC3-4EA9-9675-E991E6A9D4A7}" presName="spNode" presStyleCnt="0"/>
      <dgm:spPr/>
    </dgm:pt>
    <dgm:pt modelId="{09E7F5A7-7FC1-4C41-9DD6-E7C87F17CD98}" type="pres">
      <dgm:prSet presAssocID="{2F386090-4825-4DB6-BB26-B2FA67245465}" presName="sibTrans" presStyleLbl="sibTrans1D1" presStyleIdx="0" presStyleCnt="7"/>
      <dgm:spPr/>
      <dgm:t>
        <a:bodyPr/>
        <a:lstStyle/>
        <a:p>
          <a:endParaRPr lang="ru-RU"/>
        </a:p>
      </dgm:t>
    </dgm:pt>
    <dgm:pt modelId="{45A951B2-34D6-4269-82B4-6D60C1352CEF}" type="pres">
      <dgm:prSet presAssocID="{7FE2F951-4D1C-4B54-92DD-CECAA8AF4878}" presName="node" presStyleLbl="node1" presStyleIdx="1" presStyleCnt="7" custScaleX="124816" custScaleY="117985" custRadScaleRad="99515" custRadScaleInc="2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074E4-B597-469F-B36C-36D3B5AD09A5}" type="pres">
      <dgm:prSet presAssocID="{7FE2F951-4D1C-4B54-92DD-CECAA8AF4878}" presName="spNode" presStyleCnt="0"/>
      <dgm:spPr/>
    </dgm:pt>
    <dgm:pt modelId="{7C4B44EC-74D2-4E72-A134-8BE0F8CB0B78}" type="pres">
      <dgm:prSet presAssocID="{98877FA0-63F6-4AE4-B7F8-295E095B9E54}" presName="sibTrans" presStyleLbl="sibTrans1D1" presStyleIdx="1" presStyleCnt="7"/>
      <dgm:spPr/>
      <dgm:t>
        <a:bodyPr/>
        <a:lstStyle/>
        <a:p>
          <a:endParaRPr lang="ru-RU"/>
        </a:p>
      </dgm:t>
    </dgm:pt>
    <dgm:pt modelId="{5394C9B0-0017-4DDE-B401-D147C4B89FCC}" type="pres">
      <dgm:prSet presAssocID="{E5ACABCA-684A-437D-9A58-139419B13722}" presName="node" presStyleLbl="node1" presStyleIdx="2" presStyleCnt="7" custScaleX="116903" custScaleY="117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2C9B0-CC04-481A-86D5-F34575427558}" type="pres">
      <dgm:prSet presAssocID="{E5ACABCA-684A-437D-9A58-139419B13722}" presName="spNode" presStyleCnt="0"/>
      <dgm:spPr/>
    </dgm:pt>
    <dgm:pt modelId="{B4C3D6AC-F295-44DD-B3C3-2ABAA61F3B96}" type="pres">
      <dgm:prSet presAssocID="{6EC0626F-8649-47CF-9954-55754C4040A2}" presName="sibTrans" presStyleLbl="sibTrans1D1" presStyleIdx="2" presStyleCnt="7"/>
      <dgm:spPr/>
      <dgm:t>
        <a:bodyPr/>
        <a:lstStyle/>
        <a:p>
          <a:endParaRPr lang="ru-RU"/>
        </a:p>
      </dgm:t>
    </dgm:pt>
    <dgm:pt modelId="{76D35C0D-9071-4BE7-92A8-7885F60AAD58}" type="pres">
      <dgm:prSet presAssocID="{61A4CB67-4288-4F99-B124-D7E67AFA8195}" presName="node" presStyleLbl="node1" presStyleIdx="3" presStyleCnt="7" custScaleX="123327" custScaleY="119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00FFD-613D-4D02-9EEC-03610E23EB10}" type="pres">
      <dgm:prSet presAssocID="{61A4CB67-4288-4F99-B124-D7E67AFA8195}" presName="spNode" presStyleCnt="0"/>
      <dgm:spPr/>
    </dgm:pt>
    <dgm:pt modelId="{515DA342-0261-4635-844D-475B3AE2BF11}" type="pres">
      <dgm:prSet presAssocID="{C8239F3E-2FEA-4D72-8392-A949783F4CF7}" presName="sibTrans" presStyleLbl="sibTrans1D1" presStyleIdx="3" presStyleCnt="7"/>
      <dgm:spPr/>
      <dgm:t>
        <a:bodyPr/>
        <a:lstStyle/>
        <a:p>
          <a:endParaRPr lang="ru-RU"/>
        </a:p>
      </dgm:t>
    </dgm:pt>
    <dgm:pt modelId="{80D7B3EE-E4C1-4D6C-929A-42A2092519F7}" type="pres">
      <dgm:prSet presAssocID="{BB65E0DD-D5D5-44BC-8FB7-F42ABA57249D}" presName="node" presStyleLbl="node1" presStyleIdx="4" presStyleCnt="7" custScaleX="123755" custScaleY="118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19A47-7DA1-4F81-BF71-55A7705B9DD8}" type="pres">
      <dgm:prSet presAssocID="{BB65E0DD-D5D5-44BC-8FB7-F42ABA57249D}" presName="spNode" presStyleCnt="0"/>
      <dgm:spPr/>
    </dgm:pt>
    <dgm:pt modelId="{1E261016-65D2-4BA7-A224-8673511BDA5A}" type="pres">
      <dgm:prSet presAssocID="{2AA4D65D-42B8-4BC6-B3C5-3065876524BA}" presName="sibTrans" presStyleLbl="sibTrans1D1" presStyleIdx="4" presStyleCnt="7"/>
      <dgm:spPr/>
      <dgm:t>
        <a:bodyPr/>
        <a:lstStyle/>
        <a:p>
          <a:endParaRPr lang="ru-RU"/>
        </a:p>
      </dgm:t>
    </dgm:pt>
    <dgm:pt modelId="{5BF8DA26-AE2F-46D3-9DD0-DFE1E834E431}" type="pres">
      <dgm:prSet presAssocID="{820D95B0-738F-4556-8618-4FEF501603D0}" presName="node" presStyleLbl="node1" presStyleIdx="5" presStyleCnt="7" custScaleX="117384" custScaleY="125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71C7E-A16D-4F88-9C8D-4D4CC363802D}" type="pres">
      <dgm:prSet presAssocID="{820D95B0-738F-4556-8618-4FEF501603D0}" presName="spNode" presStyleCnt="0"/>
      <dgm:spPr/>
    </dgm:pt>
    <dgm:pt modelId="{3242CF6E-8C48-4D62-8DF2-0C993C59CB55}" type="pres">
      <dgm:prSet presAssocID="{58837C48-0AF9-402A-9E47-DA79BF695784}" presName="sibTrans" presStyleLbl="sibTrans1D1" presStyleIdx="5" presStyleCnt="7"/>
      <dgm:spPr/>
      <dgm:t>
        <a:bodyPr/>
        <a:lstStyle/>
        <a:p>
          <a:endParaRPr lang="ru-RU"/>
        </a:p>
      </dgm:t>
    </dgm:pt>
    <dgm:pt modelId="{BF03A87B-D302-457F-AB33-16F8847D4A20}" type="pres">
      <dgm:prSet presAssocID="{91BDB667-9B5B-4548-BFB3-CB27305A6733}" presName="node" presStyleLbl="node1" presStyleIdx="6" presStyleCnt="7" custScaleX="125390" custScaleY="124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A49A1-ABA8-46A7-A12B-4CBA64C86622}" type="pres">
      <dgm:prSet presAssocID="{91BDB667-9B5B-4548-BFB3-CB27305A6733}" presName="spNode" presStyleCnt="0"/>
      <dgm:spPr/>
    </dgm:pt>
    <dgm:pt modelId="{9A3EBDA3-3B3D-4DCF-BCA5-CA43B3429E8C}" type="pres">
      <dgm:prSet presAssocID="{206D7A97-AAEA-4147-B51A-5F45FEEC89E8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26EC1C03-89FA-403B-A266-8106F8CEC1C9}" type="presOf" srcId="{58837C48-0AF9-402A-9E47-DA79BF695784}" destId="{3242CF6E-8C48-4D62-8DF2-0C993C59CB55}" srcOrd="0" destOrd="0" presId="urn:microsoft.com/office/officeart/2005/8/layout/cycle6"/>
    <dgm:cxn modelId="{2B3EB198-3269-4E28-86D7-C3D3DB89FA3A}" type="presOf" srcId="{61A4CB67-4288-4F99-B124-D7E67AFA8195}" destId="{76D35C0D-9071-4BE7-92A8-7885F60AAD58}" srcOrd="0" destOrd="0" presId="urn:microsoft.com/office/officeart/2005/8/layout/cycle6"/>
    <dgm:cxn modelId="{95B75ADF-F1BB-41CA-961F-45CD59C2380E}" srcId="{83BAF06C-D164-45A2-8B60-CADAE1CF8236}" destId="{820D95B0-738F-4556-8618-4FEF501603D0}" srcOrd="5" destOrd="0" parTransId="{F3B12A07-2934-42F8-8739-27380C8B36D1}" sibTransId="{58837C48-0AF9-402A-9E47-DA79BF695784}"/>
    <dgm:cxn modelId="{A3878416-BDFB-4736-B3C8-1E4A9F52DEF6}" srcId="{83BAF06C-D164-45A2-8B60-CADAE1CF8236}" destId="{E5ACABCA-684A-437D-9A58-139419B13722}" srcOrd="2" destOrd="0" parTransId="{99442B91-9D07-476A-8C86-91679D7B80F7}" sibTransId="{6EC0626F-8649-47CF-9954-55754C4040A2}"/>
    <dgm:cxn modelId="{72D64BBA-4776-4BA6-B7A8-5FCA9DA640DB}" type="presOf" srcId="{206D7A97-AAEA-4147-B51A-5F45FEEC89E8}" destId="{9A3EBDA3-3B3D-4DCF-BCA5-CA43B3429E8C}" srcOrd="0" destOrd="0" presId="urn:microsoft.com/office/officeart/2005/8/layout/cycle6"/>
    <dgm:cxn modelId="{654005D5-888E-4F8A-BC90-0A2AE9488A13}" type="presOf" srcId="{6EC0626F-8649-47CF-9954-55754C4040A2}" destId="{B4C3D6AC-F295-44DD-B3C3-2ABAA61F3B96}" srcOrd="0" destOrd="0" presId="urn:microsoft.com/office/officeart/2005/8/layout/cycle6"/>
    <dgm:cxn modelId="{EDF472EF-6864-4D68-9BC6-F7FCF631225F}" srcId="{83BAF06C-D164-45A2-8B60-CADAE1CF8236}" destId="{BB65E0DD-D5D5-44BC-8FB7-F42ABA57249D}" srcOrd="4" destOrd="0" parTransId="{9C09D797-A717-456A-8F6F-02555FFB53ED}" sibTransId="{2AA4D65D-42B8-4BC6-B3C5-3065876524BA}"/>
    <dgm:cxn modelId="{22DACB24-8323-4F7A-89EF-5F068BC77841}" type="presOf" srcId="{91BDB667-9B5B-4548-BFB3-CB27305A6733}" destId="{BF03A87B-D302-457F-AB33-16F8847D4A20}" srcOrd="0" destOrd="0" presId="urn:microsoft.com/office/officeart/2005/8/layout/cycle6"/>
    <dgm:cxn modelId="{C5499747-B2BB-46D6-9272-364332D0E438}" type="presOf" srcId="{E5ACABCA-684A-437D-9A58-139419B13722}" destId="{5394C9B0-0017-4DDE-B401-D147C4B89FCC}" srcOrd="0" destOrd="0" presId="urn:microsoft.com/office/officeart/2005/8/layout/cycle6"/>
    <dgm:cxn modelId="{EF66B8B1-601B-4D47-B2B1-9EA715FD3B05}" type="presOf" srcId="{C8239F3E-2FEA-4D72-8392-A949783F4CF7}" destId="{515DA342-0261-4635-844D-475B3AE2BF11}" srcOrd="0" destOrd="0" presId="urn:microsoft.com/office/officeart/2005/8/layout/cycle6"/>
    <dgm:cxn modelId="{8B268A3D-FD44-4633-A5B7-D2AB2DB99809}" type="presOf" srcId="{BB65E0DD-D5D5-44BC-8FB7-F42ABA57249D}" destId="{80D7B3EE-E4C1-4D6C-929A-42A2092519F7}" srcOrd="0" destOrd="0" presId="urn:microsoft.com/office/officeart/2005/8/layout/cycle6"/>
    <dgm:cxn modelId="{69C4BB5E-B02B-4928-BC50-11C7D14E6B67}" type="presOf" srcId="{7FE2F951-4D1C-4B54-92DD-CECAA8AF4878}" destId="{45A951B2-34D6-4269-82B4-6D60C1352CEF}" srcOrd="0" destOrd="0" presId="urn:microsoft.com/office/officeart/2005/8/layout/cycle6"/>
    <dgm:cxn modelId="{2FFE85D2-104B-4879-8C2F-E9FCD13D0096}" srcId="{83BAF06C-D164-45A2-8B60-CADAE1CF8236}" destId="{91BDB667-9B5B-4548-BFB3-CB27305A6733}" srcOrd="6" destOrd="0" parTransId="{E8177DE7-91BE-4A5D-B61C-2BB917DF5A1B}" sibTransId="{206D7A97-AAEA-4147-B51A-5F45FEEC89E8}"/>
    <dgm:cxn modelId="{3CE84430-798B-409B-AB95-FB5C0A878F6B}" type="presOf" srcId="{2AA4D65D-42B8-4BC6-B3C5-3065876524BA}" destId="{1E261016-65D2-4BA7-A224-8673511BDA5A}" srcOrd="0" destOrd="0" presId="urn:microsoft.com/office/officeart/2005/8/layout/cycle6"/>
    <dgm:cxn modelId="{132BB775-C061-4BE8-80F1-383B3A3F8901}" type="presOf" srcId="{2F386090-4825-4DB6-BB26-B2FA67245465}" destId="{09E7F5A7-7FC1-4C41-9DD6-E7C87F17CD98}" srcOrd="0" destOrd="0" presId="urn:microsoft.com/office/officeart/2005/8/layout/cycle6"/>
    <dgm:cxn modelId="{8FF4A0C9-E676-429A-9C81-64831EDB9CB4}" type="presOf" srcId="{820D95B0-738F-4556-8618-4FEF501603D0}" destId="{5BF8DA26-AE2F-46D3-9DD0-DFE1E834E431}" srcOrd="0" destOrd="0" presId="urn:microsoft.com/office/officeart/2005/8/layout/cycle6"/>
    <dgm:cxn modelId="{624BA76B-BAA2-427B-AF79-212FAF4AECC2}" srcId="{83BAF06C-D164-45A2-8B60-CADAE1CF8236}" destId="{61A4CB67-4288-4F99-B124-D7E67AFA8195}" srcOrd="3" destOrd="0" parTransId="{1A1EC55A-486D-47B8-BC59-CFDDE3FDECFB}" sibTransId="{C8239F3E-2FEA-4D72-8392-A949783F4CF7}"/>
    <dgm:cxn modelId="{298944F8-0469-408C-BA6B-908E38C47A3F}" type="presOf" srcId="{98877FA0-63F6-4AE4-B7F8-295E095B9E54}" destId="{7C4B44EC-74D2-4E72-A134-8BE0F8CB0B78}" srcOrd="0" destOrd="0" presId="urn:microsoft.com/office/officeart/2005/8/layout/cycle6"/>
    <dgm:cxn modelId="{534228E0-FEF8-4673-8AA5-3230F23A78E2}" type="presOf" srcId="{83BAF06C-D164-45A2-8B60-CADAE1CF8236}" destId="{0CAE3358-58F2-4A40-8AD8-BF96EFD115C2}" srcOrd="0" destOrd="0" presId="urn:microsoft.com/office/officeart/2005/8/layout/cycle6"/>
    <dgm:cxn modelId="{5F4CE405-85A4-4E64-947E-DDD36C790929}" srcId="{83BAF06C-D164-45A2-8B60-CADAE1CF8236}" destId="{7FE2F951-4D1C-4B54-92DD-CECAA8AF4878}" srcOrd="1" destOrd="0" parTransId="{B3EE9E48-4C5A-4630-8C6C-AC2C6CE8EC96}" sibTransId="{98877FA0-63F6-4AE4-B7F8-295E095B9E54}"/>
    <dgm:cxn modelId="{620C7A6C-CFD5-4CAB-A4E6-287A6A37B420}" srcId="{83BAF06C-D164-45A2-8B60-CADAE1CF8236}" destId="{6D2E2A03-1FC3-4EA9-9675-E991E6A9D4A7}" srcOrd="0" destOrd="0" parTransId="{66514538-E6A7-4E67-89B2-09023CC2C9D4}" sibTransId="{2F386090-4825-4DB6-BB26-B2FA67245465}"/>
    <dgm:cxn modelId="{3A664FAE-B92E-4C14-B020-C365C5BDABA6}" type="presOf" srcId="{6D2E2A03-1FC3-4EA9-9675-E991E6A9D4A7}" destId="{072EA34E-63A2-4C4F-B369-D0C71C851089}" srcOrd="0" destOrd="0" presId="urn:microsoft.com/office/officeart/2005/8/layout/cycle6"/>
    <dgm:cxn modelId="{60277DCF-38D8-4417-81AA-91611A70C03B}" type="presParOf" srcId="{0CAE3358-58F2-4A40-8AD8-BF96EFD115C2}" destId="{072EA34E-63A2-4C4F-B369-D0C71C851089}" srcOrd="0" destOrd="0" presId="urn:microsoft.com/office/officeart/2005/8/layout/cycle6"/>
    <dgm:cxn modelId="{2DF2925C-B01A-4950-9010-95D95D575F9E}" type="presParOf" srcId="{0CAE3358-58F2-4A40-8AD8-BF96EFD115C2}" destId="{5225E973-63C5-4E01-A4B9-FAC285EA3E36}" srcOrd="1" destOrd="0" presId="urn:microsoft.com/office/officeart/2005/8/layout/cycle6"/>
    <dgm:cxn modelId="{9F358EF2-2F65-4C89-9CC8-64F51AB27206}" type="presParOf" srcId="{0CAE3358-58F2-4A40-8AD8-BF96EFD115C2}" destId="{09E7F5A7-7FC1-4C41-9DD6-E7C87F17CD98}" srcOrd="2" destOrd="0" presId="urn:microsoft.com/office/officeart/2005/8/layout/cycle6"/>
    <dgm:cxn modelId="{89AA5E14-91A6-4B3E-BC2E-2289DD295B03}" type="presParOf" srcId="{0CAE3358-58F2-4A40-8AD8-BF96EFD115C2}" destId="{45A951B2-34D6-4269-82B4-6D60C1352CEF}" srcOrd="3" destOrd="0" presId="urn:microsoft.com/office/officeart/2005/8/layout/cycle6"/>
    <dgm:cxn modelId="{3702F433-C8C3-4974-A316-1C2910B3F70D}" type="presParOf" srcId="{0CAE3358-58F2-4A40-8AD8-BF96EFD115C2}" destId="{207074E4-B597-469F-B36C-36D3B5AD09A5}" srcOrd="4" destOrd="0" presId="urn:microsoft.com/office/officeart/2005/8/layout/cycle6"/>
    <dgm:cxn modelId="{03E12F62-D3BD-49A1-AE23-9182DC3E4750}" type="presParOf" srcId="{0CAE3358-58F2-4A40-8AD8-BF96EFD115C2}" destId="{7C4B44EC-74D2-4E72-A134-8BE0F8CB0B78}" srcOrd="5" destOrd="0" presId="urn:microsoft.com/office/officeart/2005/8/layout/cycle6"/>
    <dgm:cxn modelId="{405A9F56-4FAA-4342-B901-E30095C837AA}" type="presParOf" srcId="{0CAE3358-58F2-4A40-8AD8-BF96EFD115C2}" destId="{5394C9B0-0017-4DDE-B401-D147C4B89FCC}" srcOrd="6" destOrd="0" presId="urn:microsoft.com/office/officeart/2005/8/layout/cycle6"/>
    <dgm:cxn modelId="{99E3CE0B-503C-428D-B152-38281FB9820C}" type="presParOf" srcId="{0CAE3358-58F2-4A40-8AD8-BF96EFD115C2}" destId="{02A2C9B0-CC04-481A-86D5-F34575427558}" srcOrd="7" destOrd="0" presId="urn:microsoft.com/office/officeart/2005/8/layout/cycle6"/>
    <dgm:cxn modelId="{E6B01C65-BADD-4936-9F91-AFA2BB207FF4}" type="presParOf" srcId="{0CAE3358-58F2-4A40-8AD8-BF96EFD115C2}" destId="{B4C3D6AC-F295-44DD-B3C3-2ABAA61F3B96}" srcOrd="8" destOrd="0" presId="urn:microsoft.com/office/officeart/2005/8/layout/cycle6"/>
    <dgm:cxn modelId="{B9C04B73-2995-445F-887F-B5DC435D61E6}" type="presParOf" srcId="{0CAE3358-58F2-4A40-8AD8-BF96EFD115C2}" destId="{76D35C0D-9071-4BE7-92A8-7885F60AAD58}" srcOrd="9" destOrd="0" presId="urn:microsoft.com/office/officeart/2005/8/layout/cycle6"/>
    <dgm:cxn modelId="{F01A9DF2-F9A2-436A-987C-9419D2E9E8B5}" type="presParOf" srcId="{0CAE3358-58F2-4A40-8AD8-BF96EFD115C2}" destId="{D3D00FFD-613D-4D02-9EEC-03610E23EB10}" srcOrd="10" destOrd="0" presId="urn:microsoft.com/office/officeart/2005/8/layout/cycle6"/>
    <dgm:cxn modelId="{5B1A0C9F-0043-48D0-A4E3-2B3784683364}" type="presParOf" srcId="{0CAE3358-58F2-4A40-8AD8-BF96EFD115C2}" destId="{515DA342-0261-4635-844D-475B3AE2BF11}" srcOrd="11" destOrd="0" presId="urn:microsoft.com/office/officeart/2005/8/layout/cycle6"/>
    <dgm:cxn modelId="{80F0D13C-F96E-4153-9D85-20FC74C3D48E}" type="presParOf" srcId="{0CAE3358-58F2-4A40-8AD8-BF96EFD115C2}" destId="{80D7B3EE-E4C1-4D6C-929A-42A2092519F7}" srcOrd="12" destOrd="0" presId="urn:microsoft.com/office/officeart/2005/8/layout/cycle6"/>
    <dgm:cxn modelId="{23C1627A-7F11-4AF4-BB35-7C2417E43C8B}" type="presParOf" srcId="{0CAE3358-58F2-4A40-8AD8-BF96EFD115C2}" destId="{85519A47-7DA1-4F81-BF71-55A7705B9DD8}" srcOrd="13" destOrd="0" presId="urn:microsoft.com/office/officeart/2005/8/layout/cycle6"/>
    <dgm:cxn modelId="{322BE779-AD76-4B8D-BA8B-8A0F3E2994A4}" type="presParOf" srcId="{0CAE3358-58F2-4A40-8AD8-BF96EFD115C2}" destId="{1E261016-65D2-4BA7-A224-8673511BDA5A}" srcOrd="14" destOrd="0" presId="urn:microsoft.com/office/officeart/2005/8/layout/cycle6"/>
    <dgm:cxn modelId="{0CA1CD28-4077-45E0-A4B9-2E74D18DC73C}" type="presParOf" srcId="{0CAE3358-58F2-4A40-8AD8-BF96EFD115C2}" destId="{5BF8DA26-AE2F-46D3-9DD0-DFE1E834E431}" srcOrd="15" destOrd="0" presId="urn:microsoft.com/office/officeart/2005/8/layout/cycle6"/>
    <dgm:cxn modelId="{FEA348DF-8ABE-4FA3-81E6-996318B8A0A7}" type="presParOf" srcId="{0CAE3358-58F2-4A40-8AD8-BF96EFD115C2}" destId="{FB771C7E-A16D-4F88-9C8D-4D4CC363802D}" srcOrd="16" destOrd="0" presId="urn:microsoft.com/office/officeart/2005/8/layout/cycle6"/>
    <dgm:cxn modelId="{28436627-C217-46C1-BB60-F0689A7820B2}" type="presParOf" srcId="{0CAE3358-58F2-4A40-8AD8-BF96EFD115C2}" destId="{3242CF6E-8C48-4D62-8DF2-0C993C59CB55}" srcOrd="17" destOrd="0" presId="urn:microsoft.com/office/officeart/2005/8/layout/cycle6"/>
    <dgm:cxn modelId="{50F3BA2A-8FF3-4C6F-892E-9968FFFF9517}" type="presParOf" srcId="{0CAE3358-58F2-4A40-8AD8-BF96EFD115C2}" destId="{BF03A87B-D302-457F-AB33-16F8847D4A20}" srcOrd="18" destOrd="0" presId="urn:microsoft.com/office/officeart/2005/8/layout/cycle6"/>
    <dgm:cxn modelId="{64CA0AF9-978E-46E3-BEBE-76241F03309B}" type="presParOf" srcId="{0CAE3358-58F2-4A40-8AD8-BF96EFD115C2}" destId="{1B9A49A1-ABA8-46A7-A12B-4CBA64C86622}" srcOrd="19" destOrd="0" presId="urn:microsoft.com/office/officeart/2005/8/layout/cycle6"/>
    <dgm:cxn modelId="{870AF468-9FF8-4588-B13B-991378825227}" type="presParOf" srcId="{0CAE3358-58F2-4A40-8AD8-BF96EFD115C2}" destId="{9A3EBDA3-3B3D-4DCF-BCA5-CA43B3429E8C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EA34E-63A2-4C4F-B369-D0C71C851089}">
      <dsp:nvSpPr>
        <dsp:cNvPr id="0" name=""/>
        <dsp:cNvSpPr/>
      </dsp:nvSpPr>
      <dsp:spPr>
        <a:xfrm>
          <a:off x="2181019" y="-40184"/>
          <a:ext cx="2048454" cy="1171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детерминизм</a:t>
          </a:r>
          <a:endParaRPr lang="ru-RU" sz="2200" kern="1200" dirty="0"/>
        </a:p>
      </dsp:txBody>
      <dsp:txXfrm>
        <a:off x="2238210" y="17007"/>
        <a:ext cx="1934072" cy="1057184"/>
      </dsp:txXfrm>
    </dsp:sp>
    <dsp:sp modelId="{09E7F5A7-7FC1-4C41-9DD6-E7C87F17CD98}">
      <dsp:nvSpPr>
        <dsp:cNvPr id="0" name=""/>
        <dsp:cNvSpPr/>
      </dsp:nvSpPr>
      <dsp:spPr>
        <a:xfrm>
          <a:off x="1034605" y="533632"/>
          <a:ext cx="4297745" cy="4297745"/>
        </a:xfrm>
        <a:custGeom>
          <a:avLst/>
          <a:gdLst/>
          <a:ahLst/>
          <a:cxnLst/>
          <a:rect l="0" t="0" r="0" b="0"/>
          <a:pathLst>
            <a:path>
              <a:moveTo>
                <a:pt x="3202913" y="276266"/>
              </a:moveTo>
              <a:arcTo wR="2148872" hR="2148872" stAng="17962440" swAng="145709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951B2-34D6-4269-82B4-6D60C1352CEF}">
      <dsp:nvSpPr>
        <dsp:cNvPr id="0" name=""/>
        <dsp:cNvSpPr/>
      </dsp:nvSpPr>
      <dsp:spPr>
        <a:xfrm>
          <a:off x="4211801" y="1416542"/>
          <a:ext cx="2065666" cy="1269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философское сомнение</a:t>
          </a:r>
          <a:endParaRPr lang="ru-RU" sz="2200" kern="1200" dirty="0"/>
        </a:p>
      </dsp:txBody>
      <dsp:txXfrm>
        <a:off x="4273758" y="1478499"/>
        <a:ext cx="1941752" cy="1145285"/>
      </dsp:txXfrm>
    </dsp:sp>
    <dsp:sp modelId="{7C4B44EC-74D2-4E72-A134-8BE0F8CB0B78}">
      <dsp:nvSpPr>
        <dsp:cNvPr id="0" name=""/>
        <dsp:cNvSpPr/>
      </dsp:nvSpPr>
      <dsp:spPr>
        <a:xfrm>
          <a:off x="1046092" y="562913"/>
          <a:ext cx="4297745" cy="4297745"/>
        </a:xfrm>
        <a:custGeom>
          <a:avLst/>
          <a:gdLst/>
          <a:ahLst/>
          <a:cxnLst/>
          <a:rect l="0" t="0" r="0" b="0"/>
          <a:pathLst>
            <a:path>
              <a:moveTo>
                <a:pt x="4297696" y="2134359"/>
              </a:moveTo>
              <a:arcTo wR="2148872" hR="2148872" stAng="21576782" swAng="18308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4C9B0-0017-4DDE-B401-D147C4B89FCC}">
      <dsp:nvSpPr>
        <dsp:cNvPr id="0" name=""/>
        <dsp:cNvSpPr/>
      </dsp:nvSpPr>
      <dsp:spPr>
        <a:xfrm>
          <a:off x="3500968" y="3800293"/>
          <a:ext cx="1934708" cy="12653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парсимония </a:t>
          </a:r>
          <a:endParaRPr lang="ru-RU" sz="2200" kern="1200" dirty="0"/>
        </a:p>
      </dsp:txBody>
      <dsp:txXfrm>
        <a:off x="3562735" y="3862060"/>
        <a:ext cx="1811174" cy="1141771"/>
      </dsp:txXfrm>
    </dsp:sp>
    <dsp:sp modelId="{B4C3D6AC-F295-44DD-B3C3-2ABAA61F3B96}">
      <dsp:nvSpPr>
        <dsp:cNvPr id="0" name=""/>
        <dsp:cNvSpPr/>
      </dsp:nvSpPr>
      <dsp:spPr>
        <a:xfrm>
          <a:off x="1056374" y="545598"/>
          <a:ext cx="4297745" cy="4297745"/>
        </a:xfrm>
        <a:custGeom>
          <a:avLst/>
          <a:gdLst/>
          <a:ahLst/>
          <a:cxnLst/>
          <a:rect l="0" t="0" r="0" b="0"/>
          <a:pathLst>
            <a:path>
              <a:moveTo>
                <a:pt x="2439261" y="4278034"/>
              </a:moveTo>
              <a:arcTo wR="2148872" hR="2148872" stAng="4934013" swAng="8462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35C0D-9071-4BE7-92A8-7885F60AAD58}">
      <dsp:nvSpPr>
        <dsp:cNvPr id="0" name=""/>
        <dsp:cNvSpPr/>
      </dsp:nvSpPr>
      <dsp:spPr>
        <a:xfrm>
          <a:off x="921659" y="3788707"/>
          <a:ext cx="2041023" cy="1288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научные манипуляции</a:t>
          </a:r>
          <a:endParaRPr lang="ru-RU" sz="2200" kern="1200" dirty="0"/>
        </a:p>
      </dsp:txBody>
      <dsp:txXfrm>
        <a:off x="984557" y="3851605"/>
        <a:ext cx="1915227" cy="1162681"/>
      </dsp:txXfrm>
    </dsp:sp>
    <dsp:sp modelId="{515DA342-0261-4635-844D-475B3AE2BF11}">
      <dsp:nvSpPr>
        <dsp:cNvPr id="0" name=""/>
        <dsp:cNvSpPr/>
      </dsp:nvSpPr>
      <dsp:spPr>
        <a:xfrm>
          <a:off x="1056374" y="545598"/>
          <a:ext cx="4297745" cy="4297745"/>
        </a:xfrm>
        <a:custGeom>
          <a:avLst/>
          <a:gdLst/>
          <a:ahLst/>
          <a:cxnLst/>
          <a:rect l="0" t="0" r="0" b="0"/>
          <a:pathLst>
            <a:path>
              <a:moveTo>
                <a:pt x="293592" y="3233118"/>
              </a:moveTo>
              <a:arcTo wR="2148872" hR="2148872" stAng="8981851" swAng="18402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7B3EE-E4C1-4D6C-929A-42A2092519F7}">
      <dsp:nvSpPr>
        <dsp:cNvPr id="0" name=""/>
        <dsp:cNvSpPr/>
      </dsp:nvSpPr>
      <dsp:spPr>
        <a:xfrm>
          <a:off x="137494" y="1391799"/>
          <a:ext cx="2048106" cy="1277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эмпиризм   </a:t>
          </a:r>
          <a:endParaRPr lang="ru-RU" sz="2200" kern="1200" dirty="0"/>
        </a:p>
      </dsp:txBody>
      <dsp:txXfrm>
        <a:off x="199845" y="1454150"/>
        <a:ext cx="1923404" cy="1152565"/>
      </dsp:txXfrm>
    </dsp:sp>
    <dsp:sp modelId="{1E261016-65D2-4BA7-A224-8673511BDA5A}">
      <dsp:nvSpPr>
        <dsp:cNvPr id="0" name=""/>
        <dsp:cNvSpPr/>
      </dsp:nvSpPr>
      <dsp:spPr>
        <a:xfrm>
          <a:off x="1056374" y="545598"/>
          <a:ext cx="4297745" cy="4297745"/>
        </a:xfrm>
        <a:custGeom>
          <a:avLst/>
          <a:gdLst/>
          <a:ahLst/>
          <a:cxnLst/>
          <a:rect l="0" t="0" r="0" b="0"/>
          <a:pathLst>
            <a:path>
              <a:moveTo>
                <a:pt x="445347" y="839042"/>
              </a:moveTo>
              <a:arcTo wR="2148872" hR="2148872" stAng="13053389" swAng="14242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EA34E-63A2-4C4F-B369-D0C71C851089}">
      <dsp:nvSpPr>
        <dsp:cNvPr id="0" name=""/>
        <dsp:cNvSpPr/>
      </dsp:nvSpPr>
      <dsp:spPr>
        <a:xfrm>
          <a:off x="2465223" y="-52734"/>
          <a:ext cx="1491724" cy="853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прикладной</a:t>
          </a:r>
          <a:endParaRPr lang="ru-RU" sz="1200" kern="1200" dirty="0"/>
        </a:p>
      </dsp:txBody>
      <dsp:txXfrm>
        <a:off x="2506871" y="-11086"/>
        <a:ext cx="1408428" cy="769861"/>
      </dsp:txXfrm>
    </dsp:sp>
    <dsp:sp modelId="{09E7F5A7-7FC1-4C41-9DD6-E7C87F17CD98}">
      <dsp:nvSpPr>
        <dsp:cNvPr id="0" name=""/>
        <dsp:cNvSpPr/>
      </dsp:nvSpPr>
      <dsp:spPr>
        <a:xfrm>
          <a:off x="937078" y="359238"/>
          <a:ext cx="4467976" cy="4467976"/>
        </a:xfrm>
        <a:custGeom>
          <a:avLst/>
          <a:gdLst/>
          <a:ahLst/>
          <a:cxnLst/>
          <a:rect l="0" t="0" r="0" b="0"/>
          <a:pathLst>
            <a:path>
              <a:moveTo>
                <a:pt x="3025224" y="144814"/>
              </a:moveTo>
              <a:arcTo wR="2233988" hR="2233988" stAng="17444595" swAng="8653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951B2-34D6-4269-82B4-6D60C1352CEF}">
      <dsp:nvSpPr>
        <dsp:cNvPr id="0" name=""/>
        <dsp:cNvSpPr/>
      </dsp:nvSpPr>
      <dsp:spPr>
        <a:xfrm>
          <a:off x="4205557" y="770278"/>
          <a:ext cx="1504258" cy="924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поведенческий</a:t>
          </a:r>
          <a:endParaRPr lang="ru-RU" sz="1200" kern="1200" dirty="0"/>
        </a:p>
      </dsp:txBody>
      <dsp:txXfrm>
        <a:off x="4250675" y="815396"/>
        <a:ext cx="1414022" cy="834020"/>
      </dsp:txXfrm>
    </dsp:sp>
    <dsp:sp modelId="{7C4B44EC-74D2-4E72-A134-8BE0F8CB0B78}">
      <dsp:nvSpPr>
        <dsp:cNvPr id="0" name=""/>
        <dsp:cNvSpPr/>
      </dsp:nvSpPr>
      <dsp:spPr>
        <a:xfrm>
          <a:off x="976827" y="399328"/>
          <a:ext cx="4467976" cy="4467976"/>
        </a:xfrm>
        <a:custGeom>
          <a:avLst/>
          <a:gdLst/>
          <a:ahLst/>
          <a:cxnLst/>
          <a:rect l="0" t="0" r="0" b="0"/>
          <a:pathLst>
            <a:path>
              <a:moveTo>
                <a:pt x="4265217" y="1304034"/>
              </a:moveTo>
              <a:arcTo wR="2233988" hR="2233988" stAng="20124021" swAng="14778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4C9B0-0017-4DDE-B401-D147C4B89FCC}">
      <dsp:nvSpPr>
        <dsp:cNvPr id="0" name=""/>
        <dsp:cNvSpPr/>
      </dsp:nvSpPr>
      <dsp:spPr>
        <a:xfrm>
          <a:off x="4684617" y="2644232"/>
          <a:ext cx="1408892" cy="921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Аналитический </a:t>
          </a:r>
          <a:endParaRPr lang="ru-RU" sz="1200" kern="1200" dirty="0"/>
        </a:p>
      </dsp:txBody>
      <dsp:txXfrm>
        <a:off x="4729597" y="2689212"/>
        <a:ext cx="1318932" cy="831460"/>
      </dsp:txXfrm>
    </dsp:sp>
    <dsp:sp modelId="{B4C3D6AC-F295-44DD-B3C3-2ABAA61F3B96}">
      <dsp:nvSpPr>
        <dsp:cNvPr id="0" name=""/>
        <dsp:cNvSpPr/>
      </dsp:nvSpPr>
      <dsp:spPr>
        <a:xfrm>
          <a:off x="977097" y="373844"/>
          <a:ext cx="4467976" cy="4467976"/>
        </a:xfrm>
        <a:custGeom>
          <a:avLst/>
          <a:gdLst/>
          <a:ahLst/>
          <a:cxnLst/>
          <a:rect l="0" t="0" r="0" b="0"/>
          <a:pathLst>
            <a:path>
              <a:moveTo>
                <a:pt x="4249167" y="3198228"/>
              </a:moveTo>
              <a:arcTo wR="2233988" hR="2233988" stAng="1534235" swAng="10772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35C0D-9071-4BE7-92A8-7885F60AAD58}">
      <dsp:nvSpPr>
        <dsp:cNvPr id="0" name=""/>
        <dsp:cNvSpPr/>
      </dsp:nvSpPr>
      <dsp:spPr>
        <a:xfrm>
          <a:off x="3437220" y="4151440"/>
          <a:ext cx="1486313" cy="938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Технологический </a:t>
          </a:r>
          <a:endParaRPr lang="ru-RU" sz="1200" kern="1200" dirty="0"/>
        </a:p>
      </dsp:txBody>
      <dsp:txXfrm>
        <a:off x="3483024" y="4197244"/>
        <a:ext cx="1394705" cy="846686"/>
      </dsp:txXfrm>
    </dsp:sp>
    <dsp:sp modelId="{515DA342-0261-4635-844D-475B3AE2BF11}">
      <dsp:nvSpPr>
        <dsp:cNvPr id="0" name=""/>
        <dsp:cNvSpPr/>
      </dsp:nvSpPr>
      <dsp:spPr>
        <a:xfrm>
          <a:off x="977097" y="373844"/>
          <a:ext cx="4467976" cy="4467976"/>
        </a:xfrm>
        <a:custGeom>
          <a:avLst/>
          <a:gdLst/>
          <a:ahLst/>
          <a:cxnLst/>
          <a:rect l="0" t="0" r="0" b="0"/>
          <a:pathLst>
            <a:path>
              <a:moveTo>
                <a:pt x="2455648" y="4456952"/>
              </a:moveTo>
              <a:arcTo wR="2233988" hR="2233988" stAng="5058339" swAng="6793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7B3EE-E4C1-4D6C-929A-42A2092519F7}">
      <dsp:nvSpPr>
        <dsp:cNvPr id="0" name=""/>
        <dsp:cNvSpPr/>
      </dsp:nvSpPr>
      <dsp:spPr>
        <a:xfrm>
          <a:off x="1496059" y="4155521"/>
          <a:ext cx="1491471" cy="930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Концептуальный  </a:t>
          </a:r>
          <a:endParaRPr lang="ru-RU" sz="1200" kern="1200" dirty="0"/>
        </a:p>
      </dsp:txBody>
      <dsp:txXfrm>
        <a:off x="1541464" y="4200926"/>
        <a:ext cx="1400661" cy="839321"/>
      </dsp:txXfrm>
    </dsp:sp>
    <dsp:sp modelId="{1E261016-65D2-4BA7-A224-8673511BDA5A}">
      <dsp:nvSpPr>
        <dsp:cNvPr id="0" name=""/>
        <dsp:cNvSpPr/>
      </dsp:nvSpPr>
      <dsp:spPr>
        <a:xfrm>
          <a:off x="977097" y="373844"/>
          <a:ext cx="4467976" cy="4467976"/>
        </a:xfrm>
        <a:custGeom>
          <a:avLst/>
          <a:gdLst/>
          <a:ahLst/>
          <a:cxnLst/>
          <a:rect l="0" t="0" r="0" b="0"/>
          <a:pathLst>
            <a:path>
              <a:moveTo>
                <a:pt x="618244" y="3776737"/>
              </a:moveTo>
              <a:arcTo wR="2233988" hR="2233988" stAng="8179434" swAng="10354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8DA26-AE2F-46D3-9DD0-DFE1E834E431}">
      <dsp:nvSpPr>
        <dsp:cNvPr id="0" name=""/>
        <dsp:cNvSpPr/>
      </dsp:nvSpPr>
      <dsp:spPr>
        <a:xfrm>
          <a:off x="325763" y="2614225"/>
          <a:ext cx="1414689" cy="981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Эффективный </a:t>
          </a:r>
          <a:endParaRPr lang="ru-RU" sz="1200" kern="1200" dirty="0"/>
        </a:p>
      </dsp:txBody>
      <dsp:txXfrm>
        <a:off x="373673" y="2662135"/>
        <a:ext cx="1318869" cy="885614"/>
      </dsp:txXfrm>
    </dsp:sp>
    <dsp:sp modelId="{3242CF6E-8C48-4D62-8DF2-0C993C59CB55}">
      <dsp:nvSpPr>
        <dsp:cNvPr id="0" name=""/>
        <dsp:cNvSpPr/>
      </dsp:nvSpPr>
      <dsp:spPr>
        <a:xfrm>
          <a:off x="977097" y="373844"/>
          <a:ext cx="4467976" cy="4467976"/>
        </a:xfrm>
        <a:custGeom>
          <a:avLst/>
          <a:gdLst/>
          <a:ahLst/>
          <a:cxnLst/>
          <a:rect l="0" t="0" r="0" b="0"/>
          <a:pathLst>
            <a:path>
              <a:moveTo>
                <a:pt x="1" y="2231072"/>
              </a:moveTo>
              <a:arcTo wR="2233988" hR="2233988" stAng="10804488" swAng="14143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3A87B-D302-457F-AB33-16F8847D4A20}">
      <dsp:nvSpPr>
        <dsp:cNvPr id="0" name=""/>
        <dsp:cNvSpPr/>
      </dsp:nvSpPr>
      <dsp:spPr>
        <a:xfrm>
          <a:off x="708895" y="726667"/>
          <a:ext cx="1511176" cy="976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Общий </a:t>
          </a:r>
          <a:endParaRPr lang="ru-RU" sz="1200" kern="1200" dirty="0"/>
        </a:p>
      </dsp:txBody>
      <dsp:txXfrm>
        <a:off x="756568" y="774340"/>
        <a:ext cx="1415830" cy="881247"/>
      </dsp:txXfrm>
    </dsp:sp>
    <dsp:sp modelId="{9A3EBDA3-3B3D-4DCF-BCA5-CA43B3429E8C}">
      <dsp:nvSpPr>
        <dsp:cNvPr id="0" name=""/>
        <dsp:cNvSpPr/>
      </dsp:nvSpPr>
      <dsp:spPr>
        <a:xfrm>
          <a:off x="977097" y="373844"/>
          <a:ext cx="4467976" cy="4467976"/>
        </a:xfrm>
        <a:custGeom>
          <a:avLst/>
          <a:gdLst/>
          <a:ahLst/>
          <a:cxnLst/>
          <a:rect l="0" t="0" r="0" b="0"/>
          <a:pathLst>
            <a:path>
              <a:moveTo>
                <a:pt x="1033338" y="350071"/>
              </a:moveTo>
              <a:arcTo wR="2233988" hR="2233988" stAng="14249401" swAng="7725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Bahnschrift SemiBold SemiConden" panose="020B0502040204020203" pitchFamily="34" charset="0"/>
              </a:rPr>
              <a:t>Специфика внедрения принципов ПАП в практику семьи в условиях пандемии на основе дистанционных интернет-сервисов</a:t>
            </a:r>
            <a:endParaRPr lang="ru-RU" sz="36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Валентина Минакова</a:t>
            </a:r>
          </a:p>
          <a:p>
            <a:pPr algn="r"/>
            <a:r>
              <a:rPr lang="ru-RU" dirty="0" smtClean="0"/>
              <a:t>Центр проблем аутизма</a:t>
            </a:r>
          </a:p>
          <a:p>
            <a:pPr algn="r"/>
            <a:r>
              <a:rPr lang="ru-RU" dirty="0" smtClean="0"/>
              <a:t>Москва 2020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032855-7D71-450F-97FC-9D9D396AD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467" y="131568"/>
            <a:ext cx="792549" cy="11766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A94FD5-4136-493E-AFF4-4FAA10FA1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6" y="5654914"/>
            <a:ext cx="1544685" cy="1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Равнозначное распределение нагрузки в занятиях на дому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4006651"/>
          </a:xfrm>
        </p:spPr>
        <p:txBody>
          <a:bodyPr>
            <a:normAutofit/>
          </a:bodyPr>
          <a:lstStyle/>
          <a:p>
            <a:r>
              <a:rPr lang="ru-RU" dirty="0" smtClean="0"/>
              <a:t>Планирование</a:t>
            </a:r>
            <a:endParaRPr lang="ru-RU" dirty="0"/>
          </a:p>
          <a:p>
            <a:r>
              <a:rPr lang="ru-RU" dirty="0" smtClean="0"/>
              <a:t>Строгое ограничение по времени ( в том числе, время работы за компьютером)</a:t>
            </a:r>
          </a:p>
          <a:p>
            <a:r>
              <a:rPr lang="ru-RU" dirty="0" smtClean="0"/>
              <a:t>Максимально допустимая нагрузка в соответствии с возрастом</a:t>
            </a:r>
          </a:p>
          <a:p>
            <a:r>
              <a:rPr lang="ru-RU" dirty="0" smtClean="0"/>
              <a:t>Облегченные дни</a:t>
            </a:r>
          </a:p>
          <a:p>
            <a:r>
              <a:rPr lang="ru-RU" dirty="0" smtClean="0"/>
              <a:t>Учет сложности предметов</a:t>
            </a:r>
          </a:p>
          <a:p>
            <a:r>
              <a:rPr lang="ru-RU" dirty="0" smtClean="0"/>
              <a:t>Физическая нагрузка</a:t>
            </a:r>
          </a:p>
          <a:p>
            <a:r>
              <a:rPr lang="ru-RU" dirty="0" smtClean="0"/>
              <a:t>Систематизация заданий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32855-7D71-450F-97FC-9D9D396AD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467" y="131568"/>
            <a:ext cx="792549" cy="11766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A94FD5-4136-493E-AFF4-4FAA10FA1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24" y="193162"/>
            <a:ext cx="1544685" cy="1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>
          <a:xfrm>
            <a:off x="1946276" y="115889"/>
            <a:ext cx="8075613" cy="706437"/>
          </a:xfrm>
        </p:spPr>
        <p:txBody>
          <a:bodyPr/>
          <a:lstStyle/>
          <a:p>
            <a:r>
              <a:rPr lang="ru-RU" altLang="ru-RU" sz="2400"/>
              <a:t>Интенсивность или длительность</a:t>
            </a:r>
          </a:p>
        </p:txBody>
      </p:sp>
      <p:pic>
        <p:nvPicPr>
          <p:cNvPr id="12800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7526" r="25217" b="29077"/>
          <a:stretch>
            <a:fillRect/>
          </a:stretch>
        </p:blipFill>
        <p:spPr bwMode="auto">
          <a:xfrm>
            <a:off x="129779" y="1051638"/>
            <a:ext cx="7919499" cy="424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Объект 3"/>
          <p:cNvSpPr>
            <a:spLocks noGrp="1"/>
          </p:cNvSpPr>
          <p:nvPr>
            <p:ph sz="half" idx="1"/>
          </p:nvPr>
        </p:nvSpPr>
        <p:spPr>
          <a:xfrm>
            <a:off x="2583014" y="3503406"/>
            <a:ext cx="9359845" cy="31438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altLang="ru-RU" sz="1600" b="1" dirty="0">
                <a:solidFill>
                  <a:srgbClr val="1D2129"/>
                </a:solidFill>
                <a:cs typeface="Times New Roman" panose="02020603050405020304" pitchFamily="18" charset="0"/>
              </a:rPr>
              <a:t>Центр аутизма и родственных ему расстройств (</a:t>
            </a:r>
            <a:r>
              <a:rPr lang="ru-RU" altLang="ru-RU" sz="1600" b="1" dirty="0" err="1">
                <a:solidFill>
                  <a:srgbClr val="1D2129"/>
                </a:solidFill>
                <a:cs typeface="Times New Roman" panose="02020603050405020304" pitchFamily="18" charset="0"/>
              </a:rPr>
              <a:t>Center</a:t>
            </a:r>
            <a:r>
              <a:rPr lang="ru-RU" altLang="ru-RU" sz="1600" b="1" dirty="0">
                <a:solidFill>
                  <a:srgbClr val="1D212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1D2129"/>
                </a:solidFill>
                <a:cs typeface="Times New Roman" panose="02020603050405020304" pitchFamily="18" charset="0"/>
              </a:rPr>
              <a:t>for</a:t>
            </a:r>
            <a:r>
              <a:rPr lang="ru-RU" altLang="ru-RU" sz="1600" b="1" dirty="0">
                <a:solidFill>
                  <a:srgbClr val="1D212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1D2129"/>
                </a:solidFill>
                <a:cs typeface="Times New Roman" panose="02020603050405020304" pitchFamily="18" charset="0"/>
              </a:rPr>
              <a:t>Autism</a:t>
            </a:r>
            <a:r>
              <a:rPr lang="ru-RU" altLang="ru-RU" sz="1600" b="1" dirty="0">
                <a:solidFill>
                  <a:srgbClr val="1D212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1D2129"/>
                </a:solidFill>
                <a:cs typeface="Times New Roman" panose="02020603050405020304" pitchFamily="18" charset="0"/>
              </a:rPr>
              <a:t>and</a:t>
            </a:r>
            <a:r>
              <a:rPr lang="ru-RU" altLang="ru-RU" sz="1600" b="1" dirty="0">
                <a:solidFill>
                  <a:srgbClr val="1D212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1D2129"/>
                </a:solidFill>
                <a:cs typeface="Times New Roman" panose="02020603050405020304" pitchFamily="18" charset="0"/>
              </a:rPr>
              <a:t>Related</a:t>
            </a:r>
            <a:r>
              <a:rPr lang="ru-RU" altLang="ru-RU" sz="1600" b="1" dirty="0">
                <a:solidFill>
                  <a:srgbClr val="1D2129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1D2129"/>
                </a:solidFill>
                <a:cs typeface="Times New Roman" panose="02020603050405020304" pitchFamily="18" charset="0"/>
              </a:rPr>
              <a:t>Disorders</a:t>
            </a:r>
            <a:r>
              <a:rPr lang="ru-RU" altLang="ru-RU" sz="1600" b="1" dirty="0">
                <a:solidFill>
                  <a:srgbClr val="1D2129"/>
                </a:solidFill>
                <a:cs typeface="Times New Roman" panose="02020603050405020304" pitchFamily="18" charset="0"/>
              </a:rPr>
              <a:t>, CARD) в Вудланд Хиллз (Калифорния, США). Под интенсивностью понимается количество часов занятий АВА в неделю, под длительностью — количество месяцев, в течение которых ребенок получал АВА-терапию.</a:t>
            </a:r>
            <a:endParaRPr lang="ru-RU" altLang="ru-RU" sz="1600" b="1" dirty="0">
              <a:cs typeface="Times New Roman" panose="02020603050405020304" pitchFamily="18" charset="0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ru-RU" altLang="ru-RU" sz="1600" b="1" dirty="0">
                <a:solidFill>
                  <a:srgbClr val="1D2129"/>
                </a:solidFill>
                <a:cs typeface="Times New Roman" panose="02020603050405020304" pitchFamily="18" charset="0"/>
              </a:rPr>
              <a:t>Исследователи проанализировали данные 1 468 детей в 8 американских штатах, получавших АВА-терапию по модели CARD. Возраст детей — от 18 месяцев до 12 лет. Все они получали как минимум 20 часов АВА в месяц как минимум в течение 1 месяца.</a:t>
            </a:r>
            <a:endParaRPr lang="ru-RU" altLang="ru-RU" sz="1600" b="1" dirty="0">
              <a:cs typeface="Times New Roman" panose="02020603050405020304" pitchFamily="18" charset="0"/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ru-RU" altLang="ru-RU" sz="1600" b="1" dirty="0">
                <a:solidFill>
                  <a:srgbClr val="1D2129"/>
                </a:solidFill>
                <a:cs typeface="Times New Roman" panose="02020603050405020304" pitchFamily="18" charset="0"/>
              </a:rPr>
              <a:t>Длительность имела больший эффект, чем интенсивность. Например, ребенок осваивал на 0,78 больше моторных навыков на дополнительный час занятий еженедельно, но на 2,01 больше — на дополнительный месяц занятий. Это новые данные, т.к. до сих пор исследования по АВА концентрировались в основном на интенсивности, а не на длительности.</a:t>
            </a:r>
            <a:endParaRPr lang="ru-RU" altLang="ru-RU" sz="1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7343" y="4100945"/>
            <a:ext cx="5490224" cy="78509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tina.minakova@bk.ru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032855-7D71-450F-97FC-9D9D396AD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467" y="131568"/>
            <a:ext cx="792549" cy="11766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A94FD5-4136-493E-AFF4-4FAA10FA1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8" y="131568"/>
            <a:ext cx="1544685" cy="1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Посылки и характеристики ПАП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35502834"/>
              </p:ext>
            </p:extLst>
          </p:nvPr>
        </p:nvGraphicFramePr>
        <p:xfrm>
          <a:off x="5440218" y="255436"/>
          <a:ext cx="6419274" cy="50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710516" y="5634182"/>
            <a:ext cx="10677522" cy="1071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ПАП – наука, в которой тактики, выведенные из принципов поведения, применяются к социально-значимому поведению и эксперименты используются для идентификации переменных, отвечающих за изменение поведения. (</a:t>
            </a:r>
            <a:r>
              <a:rPr lang="en-US" sz="1600" dirty="0" smtClean="0"/>
              <a:t>Cooper et al.,2007)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32855-7D71-450F-97FC-9D9D396AD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4467" y="131568"/>
            <a:ext cx="792549" cy="11766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A94FD5-4136-493E-AFF4-4FAA10FA1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317" y="193162"/>
            <a:ext cx="1544685" cy="1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Посылки и характеристики ПАП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22981883"/>
              </p:ext>
            </p:extLst>
          </p:nvPr>
        </p:nvGraphicFramePr>
        <p:xfrm>
          <a:off x="5440218" y="255436"/>
          <a:ext cx="6419274" cy="503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032855-7D71-450F-97FC-9D9D396AD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4467" y="131568"/>
            <a:ext cx="792549" cy="11766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A94FD5-4136-493E-AFF4-4FAA10FA1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804558"/>
            <a:ext cx="1544685" cy="1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Поддержка домашней программы семьей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2538070"/>
          </a:xfrm>
        </p:spPr>
        <p:txBody>
          <a:bodyPr>
            <a:normAutofit/>
          </a:bodyPr>
          <a:lstStyle/>
          <a:p>
            <a:r>
              <a:rPr lang="ru-RU" dirty="0" smtClean="0"/>
              <a:t>Обучение родителей</a:t>
            </a:r>
          </a:p>
          <a:p>
            <a:r>
              <a:rPr lang="ru-RU" dirty="0" smtClean="0"/>
              <a:t>Вебинары </a:t>
            </a:r>
          </a:p>
          <a:p>
            <a:r>
              <a:rPr lang="ru-RU" dirty="0" smtClean="0"/>
              <a:t>Лекции </a:t>
            </a:r>
          </a:p>
          <a:p>
            <a:r>
              <a:rPr lang="ru-RU" dirty="0" smtClean="0"/>
              <a:t>Скайп-консультации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82" y="2152072"/>
            <a:ext cx="4378948" cy="47059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32855-7D71-450F-97FC-9D9D396AD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467" y="131568"/>
            <a:ext cx="792549" cy="11766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A94FD5-4136-493E-AFF4-4FAA10FA1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90" y="193162"/>
            <a:ext cx="1544685" cy="1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Сохранение привычного режима дня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69" y="272924"/>
            <a:ext cx="4181981" cy="4181981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59869" y="4824412"/>
            <a:ext cx="6265588" cy="17040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Ритуалы</a:t>
            </a:r>
          </a:p>
          <a:p>
            <a:r>
              <a:rPr lang="ru-RU" dirty="0" smtClean="0"/>
              <a:t>Систематизация</a:t>
            </a:r>
          </a:p>
          <a:p>
            <a:r>
              <a:rPr lang="ru-RU" dirty="0" smtClean="0"/>
              <a:t>Последовательность</a:t>
            </a:r>
          </a:p>
          <a:p>
            <a:r>
              <a:rPr lang="ru-RU" dirty="0" smtClean="0"/>
              <a:t>Повторяемость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32855-7D71-450F-97FC-9D9D396AD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467" y="131568"/>
            <a:ext cx="792549" cy="11766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A94FD5-4136-493E-AFF4-4FAA10FA1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06" y="131568"/>
            <a:ext cx="1544685" cy="1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Визуальная поддержка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86222" y="1515488"/>
            <a:ext cx="6264350" cy="1696853"/>
          </a:xfrm>
        </p:spPr>
        <p:txBody>
          <a:bodyPr/>
          <a:lstStyle/>
          <a:p>
            <a:r>
              <a:rPr lang="ru-RU" dirty="0" smtClean="0"/>
              <a:t>Визуальное расписание </a:t>
            </a:r>
          </a:p>
          <a:p>
            <a:r>
              <a:rPr lang="ru-RU" dirty="0" smtClean="0"/>
              <a:t>Список дел</a:t>
            </a:r>
          </a:p>
          <a:p>
            <a:r>
              <a:rPr lang="ru-RU" dirty="0"/>
              <a:t>Визуальные правила и </a:t>
            </a:r>
            <a:r>
              <a:rPr lang="ru-RU" dirty="0" smtClean="0"/>
              <a:t>инструкции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22" y="3594163"/>
            <a:ext cx="3873572" cy="2905179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32855-7D71-450F-97FC-9D9D396AD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467" y="131568"/>
            <a:ext cx="792549" cy="11766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A94FD5-4136-493E-AFF4-4FAA10FA1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40" y="193162"/>
            <a:ext cx="1544685" cy="1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работе на онлайн-платформах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25315" y="0"/>
            <a:ext cx="6269591" cy="2382651"/>
          </a:xfrm>
        </p:spPr>
        <p:txBody>
          <a:bodyPr/>
          <a:lstStyle/>
          <a:p>
            <a:r>
              <a:rPr lang="en-US" dirty="0" smtClean="0"/>
              <a:t>Zoom </a:t>
            </a:r>
          </a:p>
          <a:p>
            <a:r>
              <a:rPr lang="ru-RU" dirty="0" smtClean="0"/>
              <a:t>Учи</a:t>
            </a:r>
            <a:r>
              <a:rPr lang="en-US" dirty="0" smtClean="0"/>
              <a:t>.</a:t>
            </a:r>
            <a:r>
              <a:rPr lang="ru-RU" dirty="0" smtClean="0"/>
              <a:t>ру</a:t>
            </a:r>
          </a:p>
          <a:p>
            <a:r>
              <a:rPr lang="en-US" dirty="0"/>
              <a:t>S</a:t>
            </a:r>
            <a:r>
              <a:rPr lang="en-US" dirty="0" smtClean="0"/>
              <a:t>uperduperinc.com</a:t>
            </a:r>
            <a:endParaRPr lang="ru-RU" dirty="0" smtClean="0"/>
          </a:p>
          <a:p>
            <a:r>
              <a:rPr lang="ru-RU" dirty="0" smtClean="0"/>
              <a:t>Фоксфорд </a:t>
            </a:r>
          </a:p>
          <a:p>
            <a:r>
              <a:rPr lang="en-US" dirty="0" smtClean="0"/>
              <a:t>CogniFit</a:t>
            </a:r>
            <a:endParaRPr lang="ru-RU" dirty="0"/>
          </a:p>
          <a:p>
            <a:endParaRPr lang="en-US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42" y="2223654"/>
            <a:ext cx="4967070" cy="40755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032855-7D71-450F-97FC-9D9D396AD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467" y="131568"/>
            <a:ext cx="792549" cy="11766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A94FD5-4136-493E-AFF4-4FAA10FA1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87" y="254756"/>
            <a:ext cx="1544685" cy="1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Адаптация и подача материала с помощью интерактивных презентаций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8" y="354734"/>
            <a:ext cx="4771095" cy="3182793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Визуальная и аудио поддержка</a:t>
            </a:r>
          </a:p>
          <a:p>
            <a:r>
              <a:rPr lang="ru-RU" dirty="0" smtClean="0"/>
              <a:t>Подсказки </a:t>
            </a:r>
          </a:p>
          <a:p>
            <a:r>
              <a:rPr lang="ru-RU" dirty="0" smtClean="0"/>
              <a:t> Систематизированная подача материала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32855-7D71-450F-97FC-9D9D396AD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467" y="131568"/>
            <a:ext cx="792549" cy="11766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A94FD5-4136-493E-AFF4-4FAA10FA1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17" y="354734"/>
            <a:ext cx="1544685" cy="1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Использование социальных сетей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8069" y="2907474"/>
            <a:ext cx="6264350" cy="16968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Социальные навыки </a:t>
            </a:r>
          </a:p>
          <a:p>
            <a:r>
              <a:rPr lang="ru-RU" dirty="0" smtClean="0"/>
              <a:t>Коммуникативные группы</a:t>
            </a:r>
          </a:p>
          <a:p>
            <a:r>
              <a:rPr lang="ru-RU" dirty="0" smtClean="0"/>
              <a:t>Чаты </a:t>
            </a:r>
          </a:p>
          <a:p>
            <a:r>
              <a:rPr lang="ru-RU" dirty="0" smtClean="0"/>
              <a:t>Мессенджеры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44" y="0"/>
            <a:ext cx="3784600" cy="63176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32855-7D71-450F-97FC-9D9D396AD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9451" y="5645642"/>
            <a:ext cx="792549" cy="11766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A94FD5-4136-493E-AFF4-4FAA10FA1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13" y="248545"/>
            <a:ext cx="1544685" cy="1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701</TotalTime>
  <Words>236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Bahnschrift SemiBold SemiConden</vt:lpstr>
      <vt:lpstr>Calibri Light</vt:lpstr>
      <vt:lpstr>Rockwell</vt:lpstr>
      <vt:lpstr>Times New Roman</vt:lpstr>
      <vt:lpstr>Wingdings</vt:lpstr>
      <vt:lpstr>Atlas</vt:lpstr>
      <vt:lpstr>Специфика внедрения принципов ПАП в практику семьи в условиях пандемии на основе дистанционных интернет-сервисов</vt:lpstr>
      <vt:lpstr>Посылки и характеристики ПАП</vt:lpstr>
      <vt:lpstr>Посылки и характеристики ПАП</vt:lpstr>
      <vt:lpstr>Поддержка домашней программы семьей</vt:lpstr>
      <vt:lpstr>Сохранение привычного режима дня</vt:lpstr>
      <vt:lpstr>Визуальная поддержка</vt:lpstr>
      <vt:lpstr>Обучение работе на онлайн-платформах</vt:lpstr>
      <vt:lpstr>Адаптация и подача материала с помощью интерактивных презентаций</vt:lpstr>
      <vt:lpstr>Использование социальных сетей</vt:lpstr>
      <vt:lpstr>Равнозначное распределение нагрузки в занятиях на дому</vt:lpstr>
      <vt:lpstr>Интенсивность или длительность</vt:lpstr>
      <vt:lpstr>Спасибо за внимание  tina.minakova@bk.ru 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внедрения принципов ПАП в практику семьи в условиях пандемии на основе дистанционных интернет-сервисов</dc:title>
  <dc:creator>RePack by Diakov</dc:creator>
  <cp:lastModifiedBy>RePack by Diakov</cp:lastModifiedBy>
  <cp:revision>25</cp:revision>
  <dcterms:created xsi:type="dcterms:W3CDTF">2020-06-26T02:30:21Z</dcterms:created>
  <dcterms:modified xsi:type="dcterms:W3CDTF">2020-08-17T15:34:54Z</dcterms:modified>
</cp:coreProperties>
</file>